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2" r:id="rId3"/>
    <p:sldId id="256" r:id="rId4"/>
    <p:sldId id="258" r:id="rId5"/>
    <p:sldId id="285" r:id="rId6"/>
    <p:sldId id="267" r:id="rId7"/>
    <p:sldId id="266" r:id="rId8"/>
    <p:sldId id="259" r:id="rId9"/>
    <p:sldId id="261" r:id="rId10"/>
    <p:sldId id="283" r:id="rId11"/>
    <p:sldId id="268" r:id="rId12"/>
    <p:sldId id="284" r:id="rId13"/>
    <p:sldId id="288" r:id="rId14"/>
    <p:sldId id="270" r:id="rId15"/>
    <p:sldId id="271" r:id="rId16"/>
    <p:sldId id="272" r:id="rId17"/>
    <p:sldId id="281" r:id="rId18"/>
    <p:sldId id="282" r:id="rId19"/>
    <p:sldId id="273" r:id="rId20"/>
    <p:sldId id="274" r:id="rId21"/>
    <p:sldId id="275" r:id="rId22"/>
    <p:sldId id="276" r:id="rId23"/>
    <p:sldId id="287" r:id="rId24"/>
    <p:sldId id="278" r:id="rId25"/>
    <p:sldId id="279" r:id="rId2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E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howGuides="1">
      <p:cViewPr>
        <p:scale>
          <a:sx n="100" d="100"/>
          <a:sy n="100" d="100"/>
        </p:scale>
        <p:origin x="60" y="-1364"/>
      </p:cViewPr>
      <p:guideLst>
        <p:guide orient="horz" pos="218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A67-BEA2-469E-A322-96D6573443C4}" type="datetimeFigureOut">
              <a:rPr lang="sv-SE" smtClean="0"/>
              <a:t>2021-02-25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9F2A-C4DF-46D3-A838-42FC5CB2C8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694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A67-BEA2-469E-A322-96D6573443C4}" type="datetimeFigureOut">
              <a:rPr lang="sv-SE" smtClean="0"/>
              <a:t>2021-02-25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9F2A-C4DF-46D3-A838-42FC5CB2C8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61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A67-BEA2-469E-A322-96D6573443C4}" type="datetimeFigureOut">
              <a:rPr lang="sv-SE" smtClean="0"/>
              <a:t>2021-02-25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9F2A-C4DF-46D3-A838-42FC5CB2C8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668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A67-BEA2-469E-A322-96D6573443C4}" type="datetimeFigureOut">
              <a:rPr lang="sv-SE" smtClean="0"/>
              <a:t>2021-02-25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9F2A-C4DF-46D3-A838-42FC5CB2C8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088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A67-BEA2-469E-A322-96D6573443C4}" type="datetimeFigureOut">
              <a:rPr lang="sv-SE" smtClean="0"/>
              <a:t>2021-02-25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9F2A-C4DF-46D3-A838-42FC5CB2C8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824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A67-BEA2-469E-A322-96D6573443C4}" type="datetimeFigureOut">
              <a:rPr lang="sv-SE" smtClean="0"/>
              <a:t>2021-02-25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9F2A-C4DF-46D3-A838-42FC5CB2C8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994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A67-BEA2-469E-A322-96D6573443C4}" type="datetimeFigureOut">
              <a:rPr lang="sv-SE" smtClean="0"/>
              <a:t>2021-02-25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9F2A-C4DF-46D3-A838-42FC5CB2C8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909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A67-BEA2-469E-A322-96D6573443C4}" type="datetimeFigureOut">
              <a:rPr lang="sv-SE" smtClean="0"/>
              <a:t>2021-02-25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9F2A-C4DF-46D3-A838-42FC5CB2C8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531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A67-BEA2-469E-A322-96D6573443C4}" type="datetimeFigureOut">
              <a:rPr lang="sv-SE" smtClean="0"/>
              <a:t>2021-02-25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9F2A-C4DF-46D3-A838-42FC5CB2C8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840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A67-BEA2-469E-A322-96D6573443C4}" type="datetimeFigureOut">
              <a:rPr lang="sv-SE" smtClean="0"/>
              <a:t>2021-02-25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9F2A-C4DF-46D3-A838-42FC5CB2C8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78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A67-BEA2-469E-A322-96D6573443C4}" type="datetimeFigureOut">
              <a:rPr lang="sv-SE" smtClean="0"/>
              <a:t>2021-02-25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9F2A-C4DF-46D3-A838-42FC5CB2C8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493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ECA67-BEA2-469E-A322-96D6573443C4}" type="datetimeFigureOut">
              <a:rPr lang="sv-SE" smtClean="0"/>
              <a:t>2021-02-25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A9F2A-C4DF-46D3-A838-42FC5CB2C8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412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Bilder backup 101115\-07\Båtbilder sommaren 07\2007_07_12\IMG_5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1511660" y="616476"/>
            <a:ext cx="5818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Mooring</a:t>
            </a:r>
            <a:r>
              <a:rPr lang="sv-SE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operation at Strömmen </a:t>
            </a:r>
            <a:endParaRPr lang="sv-SE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949023" y="4149080"/>
            <a:ext cx="4943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sv-SE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ships</a:t>
            </a:r>
            <a:r>
              <a:rPr lang="sv-S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shorter</a:t>
            </a:r>
            <a:r>
              <a:rPr lang="sv-S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</a:t>
            </a:r>
            <a:r>
              <a:rPr lang="sv-S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230m </a:t>
            </a:r>
          </a:p>
          <a:p>
            <a:pPr algn="ctr"/>
            <a:r>
              <a:rPr lang="sv-SE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anchoring</a:t>
            </a:r>
            <a:r>
              <a:rPr lang="sv-S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v-SE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mooring</a:t>
            </a:r>
            <a:r>
              <a:rPr lang="sv-S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still </a:t>
            </a:r>
            <a:r>
              <a:rPr lang="sv-SE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</a:t>
            </a:r>
            <a:endParaRPr lang="sv-S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olvhörning 8">
            <a:hlinkClick r:id="rId3" action="ppaction://hlinksldjump"/>
          </p:cNvPr>
          <p:cNvSpPr/>
          <p:nvPr/>
        </p:nvSpPr>
        <p:spPr>
          <a:xfrm>
            <a:off x="7668217" y="5544235"/>
            <a:ext cx="1342971" cy="914400"/>
          </a:xfrm>
          <a:prstGeom prst="dodecagon">
            <a:avLst/>
          </a:prstGeom>
          <a:solidFill>
            <a:srgbClr val="77EC20"/>
          </a:solidFill>
          <a:scene3d>
            <a:camera prst="orthographicFront"/>
            <a:lightRig rig="soft" dir="t"/>
          </a:scene3d>
          <a:sp3d extrusionH="76200">
            <a:bevelT/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 smtClean="0"/>
              <a:t>Anchor</a:t>
            </a:r>
            <a:endParaRPr lang="sv-SE" dirty="0"/>
          </a:p>
        </p:txBody>
      </p:sp>
      <p:sp>
        <p:nvSpPr>
          <p:cNvPr id="11" name="Tolvhörning 10">
            <a:hlinkClick r:id="rId4" action="ppaction://hlinksldjump"/>
          </p:cNvPr>
          <p:cNvSpPr/>
          <p:nvPr/>
        </p:nvSpPr>
        <p:spPr>
          <a:xfrm>
            <a:off x="175709" y="5534130"/>
            <a:ext cx="1342971" cy="914400"/>
          </a:xfrm>
          <a:prstGeom prst="dodecagon">
            <a:avLst/>
          </a:prstGeom>
          <a:solidFill>
            <a:srgbClr val="0070C0"/>
          </a:solidFill>
          <a:scene3d>
            <a:camera prst="orthographicFront"/>
            <a:lightRig rig="soft" dir="t"/>
          </a:scene3d>
          <a:sp3d extrusionH="76200">
            <a:bevelT/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 smtClean="0"/>
              <a:t>Mooring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1696999" y="5575831"/>
            <a:ext cx="5650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sv-SE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mooring</a:t>
            </a:r>
            <a:r>
              <a:rPr lang="sv-S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sv-S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 </a:t>
            </a:r>
            <a:r>
              <a:rPr lang="sv-SE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sv-S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mooring</a:t>
            </a:r>
            <a:r>
              <a:rPr lang="sv-S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</a:t>
            </a:r>
            <a:r>
              <a:rPr lang="sv-S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v-S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sv-SE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anchoring</a:t>
            </a:r>
            <a:r>
              <a:rPr lang="sv-S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green </a:t>
            </a:r>
            <a:r>
              <a:rPr lang="sv-SE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anchor</a:t>
            </a:r>
            <a:r>
              <a:rPr lang="sv-S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</a:t>
            </a:r>
            <a:endParaRPr lang="sv-S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10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0332" y="0"/>
            <a:ext cx="12642902" cy="687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1516970" y="248893"/>
            <a:ext cx="648614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There is one </a:t>
            </a:r>
            <a:r>
              <a:rPr lang="sv-SE" dirty="0" err="1" smtClean="0"/>
              <a:t>mooring</a:t>
            </a:r>
            <a:r>
              <a:rPr lang="sv-SE" dirty="0" smtClean="0"/>
              <a:t> </a:t>
            </a:r>
            <a:r>
              <a:rPr lang="sv-SE" dirty="0" err="1" smtClean="0"/>
              <a:t>boat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en-US" dirty="0"/>
              <a:t>I</a:t>
            </a:r>
            <a:r>
              <a:rPr lang="en-US" dirty="0" smtClean="0"/>
              <a:t>t is</a:t>
            </a:r>
            <a:r>
              <a:rPr lang="sv-SE" dirty="0" smtClean="0"/>
              <a:t> </a:t>
            </a:r>
            <a:r>
              <a:rPr lang="en-US" dirty="0" smtClean="0"/>
              <a:t>recommended</a:t>
            </a:r>
            <a:r>
              <a:rPr lang="sv-SE" dirty="0" smtClean="0"/>
              <a:t> </a:t>
            </a:r>
            <a:r>
              <a:rPr lang="en-US" dirty="0" smtClean="0"/>
              <a:t>to</a:t>
            </a:r>
            <a:r>
              <a:rPr lang="sv-SE" dirty="0" smtClean="0"/>
              <a:t> start </a:t>
            </a:r>
            <a:r>
              <a:rPr lang="sv-SE" dirty="0" err="1" smtClean="0"/>
              <a:t>with</a:t>
            </a:r>
            <a:r>
              <a:rPr lang="sv-SE" dirty="0" smtClean="0"/>
              <a:t> the </a:t>
            </a:r>
            <a:r>
              <a:rPr lang="sv-SE" dirty="0" err="1" smtClean="0"/>
              <a:t>moorings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the forward </a:t>
            </a:r>
            <a:r>
              <a:rPr lang="sv-SE" dirty="0" err="1" smtClean="0"/>
              <a:t>buoy</a:t>
            </a:r>
            <a:endParaRPr lang="sv-SE" dirty="0"/>
          </a:p>
        </p:txBody>
      </p:sp>
      <p:sp>
        <p:nvSpPr>
          <p:cNvPr id="7" name="Femhörning 6"/>
          <p:cNvSpPr/>
          <p:nvPr/>
        </p:nvSpPr>
        <p:spPr>
          <a:xfrm rot="11652392">
            <a:off x="5701727" y="3906622"/>
            <a:ext cx="2340260" cy="31503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1" name="Grupp 10"/>
          <p:cNvGrpSpPr/>
          <p:nvPr/>
        </p:nvGrpSpPr>
        <p:grpSpPr>
          <a:xfrm>
            <a:off x="8003116" y="4064139"/>
            <a:ext cx="531054" cy="302419"/>
            <a:chOff x="9396541" y="4048891"/>
            <a:chExt cx="531054" cy="302419"/>
          </a:xfrm>
        </p:grpSpPr>
        <p:sp>
          <p:nvSpPr>
            <p:cNvPr id="8" name="Femhörning 7"/>
            <p:cNvSpPr/>
            <p:nvPr/>
          </p:nvSpPr>
          <p:spPr>
            <a:xfrm>
              <a:off x="9612560" y="4048891"/>
              <a:ext cx="315035" cy="145194"/>
            </a:xfrm>
            <a:prstGeom prst="homePlat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cxnSp>
          <p:nvCxnSpPr>
            <p:cNvPr id="10" name="Rak 9"/>
            <p:cNvCxnSpPr/>
            <p:nvPr/>
          </p:nvCxnSpPr>
          <p:spPr>
            <a:xfrm flipV="1">
              <a:off x="9396541" y="4136736"/>
              <a:ext cx="212934" cy="21457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ruta 11"/>
          <p:cNvSpPr txBox="1"/>
          <p:nvPr/>
        </p:nvSpPr>
        <p:spPr>
          <a:xfrm>
            <a:off x="4978775" y="2994198"/>
            <a:ext cx="404412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dirty="0" smtClean="0"/>
              <a:t>Before passing the eastern </a:t>
            </a:r>
            <a:r>
              <a:rPr lang="sv-SE" dirty="0" err="1" smtClean="0"/>
              <a:t>mooring</a:t>
            </a:r>
            <a:r>
              <a:rPr lang="sv-SE" dirty="0" smtClean="0"/>
              <a:t> </a:t>
            </a:r>
            <a:r>
              <a:rPr lang="sv-SE" dirty="0" err="1" smtClean="0"/>
              <a:t>buoy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make fast the tug boat, tug 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904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ihandsfigur 5"/>
          <p:cNvSpPr/>
          <p:nvPr/>
        </p:nvSpPr>
        <p:spPr>
          <a:xfrm>
            <a:off x="0" y="1626522"/>
            <a:ext cx="5318799" cy="4939377"/>
          </a:xfrm>
          <a:custGeom>
            <a:avLst/>
            <a:gdLst>
              <a:gd name="connsiteX0" fmla="*/ 0 w 3888318"/>
              <a:gd name="connsiteY0" fmla="*/ 647792 h 3530692"/>
              <a:gd name="connsiteX1" fmla="*/ 3835400 w 3888318"/>
              <a:gd name="connsiteY1" fmla="*/ 203292 h 3530692"/>
              <a:gd name="connsiteX2" fmla="*/ 2336800 w 3888318"/>
              <a:gd name="connsiteY2" fmla="*/ 3530692 h 3530692"/>
              <a:gd name="connsiteX3" fmla="*/ 2336800 w 3888318"/>
              <a:gd name="connsiteY3" fmla="*/ 3530692 h 3530692"/>
              <a:gd name="connsiteX4" fmla="*/ 1574800 w 3888318"/>
              <a:gd name="connsiteY4" fmla="*/ 393792 h 3530692"/>
              <a:gd name="connsiteX0" fmla="*/ 0 w 3875130"/>
              <a:gd name="connsiteY0" fmla="*/ 122241 h 4694241"/>
              <a:gd name="connsiteX1" fmla="*/ 3822700 w 3875130"/>
              <a:gd name="connsiteY1" fmla="*/ 1366841 h 4694241"/>
              <a:gd name="connsiteX2" fmla="*/ 2324100 w 3875130"/>
              <a:gd name="connsiteY2" fmla="*/ 4694241 h 4694241"/>
              <a:gd name="connsiteX3" fmla="*/ 2324100 w 3875130"/>
              <a:gd name="connsiteY3" fmla="*/ 4694241 h 4694241"/>
              <a:gd name="connsiteX4" fmla="*/ 1562100 w 3875130"/>
              <a:gd name="connsiteY4" fmla="*/ 1557341 h 4694241"/>
              <a:gd name="connsiteX0" fmla="*/ 0 w 5017613"/>
              <a:gd name="connsiteY0" fmla="*/ 465859 h 5037859"/>
              <a:gd name="connsiteX1" fmla="*/ 4978400 w 5017613"/>
              <a:gd name="connsiteY1" fmla="*/ 465859 h 5037859"/>
              <a:gd name="connsiteX2" fmla="*/ 2324100 w 5017613"/>
              <a:gd name="connsiteY2" fmla="*/ 5037859 h 5037859"/>
              <a:gd name="connsiteX3" fmla="*/ 2324100 w 5017613"/>
              <a:gd name="connsiteY3" fmla="*/ 5037859 h 5037859"/>
              <a:gd name="connsiteX4" fmla="*/ 1562100 w 5017613"/>
              <a:gd name="connsiteY4" fmla="*/ 1900959 h 5037859"/>
              <a:gd name="connsiteX0" fmla="*/ 0 w 5040007"/>
              <a:gd name="connsiteY0" fmla="*/ 240248 h 4812248"/>
              <a:gd name="connsiteX1" fmla="*/ 4978400 w 5040007"/>
              <a:gd name="connsiteY1" fmla="*/ 240248 h 4812248"/>
              <a:gd name="connsiteX2" fmla="*/ 2324100 w 5040007"/>
              <a:gd name="connsiteY2" fmla="*/ 4812248 h 4812248"/>
              <a:gd name="connsiteX3" fmla="*/ 2324100 w 5040007"/>
              <a:gd name="connsiteY3" fmla="*/ 4812248 h 4812248"/>
              <a:gd name="connsiteX4" fmla="*/ 1562100 w 5040007"/>
              <a:gd name="connsiteY4" fmla="*/ 1675348 h 4812248"/>
              <a:gd name="connsiteX0" fmla="*/ 254000 w 5294007"/>
              <a:gd name="connsiteY0" fmla="*/ 240248 h 4920777"/>
              <a:gd name="connsiteX1" fmla="*/ 5232400 w 5294007"/>
              <a:gd name="connsiteY1" fmla="*/ 240248 h 4920777"/>
              <a:gd name="connsiteX2" fmla="*/ 2578100 w 5294007"/>
              <a:gd name="connsiteY2" fmla="*/ 4812248 h 4920777"/>
              <a:gd name="connsiteX3" fmla="*/ 2578100 w 5294007"/>
              <a:gd name="connsiteY3" fmla="*/ 4812248 h 4920777"/>
              <a:gd name="connsiteX4" fmla="*/ 0 w 5294007"/>
              <a:gd name="connsiteY4" fmla="*/ 4837648 h 4920777"/>
              <a:gd name="connsiteX0" fmla="*/ 254000 w 5294007"/>
              <a:gd name="connsiteY0" fmla="*/ 0 h 4680529"/>
              <a:gd name="connsiteX1" fmla="*/ 5232400 w 5294007"/>
              <a:gd name="connsiteY1" fmla="*/ 0 h 4680529"/>
              <a:gd name="connsiteX2" fmla="*/ 2578100 w 5294007"/>
              <a:gd name="connsiteY2" fmla="*/ 4572000 h 4680529"/>
              <a:gd name="connsiteX3" fmla="*/ 2578100 w 5294007"/>
              <a:gd name="connsiteY3" fmla="*/ 4572000 h 4680529"/>
              <a:gd name="connsiteX4" fmla="*/ 0 w 5294007"/>
              <a:gd name="connsiteY4" fmla="*/ 4597400 h 4680529"/>
              <a:gd name="connsiteX0" fmla="*/ 254000 w 5294007"/>
              <a:gd name="connsiteY0" fmla="*/ 0 h 4597400"/>
              <a:gd name="connsiteX1" fmla="*/ 5232400 w 5294007"/>
              <a:gd name="connsiteY1" fmla="*/ 0 h 4597400"/>
              <a:gd name="connsiteX2" fmla="*/ 2578100 w 5294007"/>
              <a:gd name="connsiteY2" fmla="*/ 4572000 h 4597400"/>
              <a:gd name="connsiteX3" fmla="*/ 2578100 w 5294007"/>
              <a:gd name="connsiteY3" fmla="*/ 4572000 h 4597400"/>
              <a:gd name="connsiteX4" fmla="*/ 0 w 5294007"/>
              <a:gd name="connsiteY4" fmla="*/ 4597400 h 4597400"/>
              <a:gd name="connsiteX0" fmla="*/ 254000 w 5294007"/>
              <a:gd name="connsiteY0" fmla="*/ 0 h 4597400"/>
              <a:gd name="connsiteX1" fmla="*/ 5232400 w 5294007"/>
              <a:gd name="connsiteY1" fmla="*/ 0 h 4597400"/>
              <a:gd name="connsiteX2" fmla="*/ 2578100 w 5294007"/>
              <a:gd name="connsiteY2" fmla="*/ 4572000 h 4597400"/>
              <a:gd name="connsiteX3" fmla="*/ 2578100 w 5294007"/>
              <a:gd name="connsiteY3" fmla="*/ 4572000 h 4597400"/>
              <a:gd name="connsiteX4" fmla="*/ 0 w 5294007"/>
              <a:gd name="connsiteY4" fmla="*/ 4597400 h 4597400"/>
              <a:gd name="connsiteX5" fmla="*/ 254000 w 5294007"/>
              <a:gd name="connsiteY5" fmla="*/ 0 h 4597400"/>
              <a:gd name="connsiteX0" fmla="*/ 0 w 5318799"/>
              <a:gd name="connsiteY0" fmla="*/ 329277 h 4939377"/>
              <a:gd name="connsiteX1" fmla="*/ 5270500 w 5318799"/>
              <a:gd name="connsiteY1" fmla="*/ 341977 h 4939377"/>
              <a:gd name="connsiteX2" fmla="*/ 2616200 w 5318799"/>
              <a:gd name="connsiteY2" fmla="*/ 4913977 h 4939377"/>
              <a:gd name="connsiteX3" fmla="*/ 2616200 w 5318799"/>
              <a:gd name="connsiteY3" fmla="*/ 4913977 h 4939377"/>
              <a:gd name="connsiteX4" fmla="*/ 38100 w 5318799"/>
              <a:gd name="connsiteY4" fmla="*/ 4939377 h 4939377"/>
              <a:gd name="connsiteX5" fmla="*/ 0 w 5318799"/>
              <a:gd name="connsiteY5" fmla="*/ 329277 h 4939377"/>
              <a:gd name="connsiteX0" fmla="*/ 0 w 5318799"/>
              <a:gd name="connsiteY0" fmla="*/ 329277 h 4939377"/>
              <a:gd name="connsiteX1" fmla="*/ 5270500 w 5318799"/>
              <a:gd name="connsiteY1" fmla="*/ 341977 h 4939377"/>
              <a:gd name="connsiteX2" fmla="*/ 2616200 w 5318799"/>
              <a:gd name="connsiteY2" fmla="*/ 4913977 h 4939377"/>
              <a:gd name="connsiteX3" fmla="*/ 2616200 w 5318799"/>
              <a:gd name="connsiteY3" fmla="*/ 4913977 h 4939377"/>
              <a:gd name="connsiteX4" fmla="*/ 0 w 5318799"/>
              <a:gd name="connsiteY4" fmla="*/ 4939377 h 4939377"/>
              <a:gd name="connsiteX5" fmla="*/ 0 w 5318799"/>
              <a:gd name="connsiteY5" fmla="*/ 329277 h 493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8799" h="4939377">
                <a:moveTo>
                  <a:pt x="0" y="329277"/>
                </a:moveTo>
                <a:cubicBezTo>
                  <a:pt x="1756833" y="333510"/>
                  <a:pt x="4834467" y="-422140"/>
                  <a:pt x="5270500" y="341977"/>
                </a:cubicBezTo>
                <a:cubicBezTo>
                  <a:pt x="5706533" y="1106094"/>
                  <a:pt x="3058583" y="4151977"/>
                  <a:pt x="2616200" y="4913977"/>
                </a:cubicBezTo>
                <a:lnTo>
                  <a:pt x="2616200" y="4913977"/>
                </a:lnTo>
                <a:lnTo>
                  <a:pt x="0" y="4939377"/>
                </a:lnTo>
                <a:lnTo>
                  <a:pt x="0" y="329277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9" name="Grupp 8"/>
          <p:cNvGrpSpPr/>
          <p:nvPr/>
        </p:nvGrpSpPr>
        <p:grpSpPr>
          <a:xfrm>
            <a:off x="7362310" y="5772337"/>
            <a:ext cx="1395155" cy="729796"/>
            <a:chOff x="5809636" y="5332849"/>
            <a:chExt cx="1395155" cy="729796"/>
          </a:xfrm>
        </p:grpSpPr>
        <p:sp>
          <p:nvSpPr>
            <p:cNvPr id="7" name="Manuella indata 6"/>
            <p:cNvSpPr/>
            <p:nvPr/>
          </p:nvSpPr>
          <p:spPr>
            <a:xfrm>
              <a:off x="5809636" y="5769260"/>
              <a:ext cx="1395155" cy="293385"/>
            </a:xfrm>
            <a:prstGeom prst="flowChartManualInpu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8" name="Flödesschema: Process 7"/>
            <p:cNvSpPr/>
            <p:nvPr/>
          </p:nvSpPr>
          <p:spPr>
            <a:xfrm rot="16200000">
              <a:off x="6549019" y="5408288"/>
              <a:ext cx="457201" cy="306324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10" name="Flödesschema: Process 9"/>
          <p:cNvSpPr/>
          <p:nvPr/>
        </p:nvSpPr>
        <p:spPr>
          <a:xfrm>
            <a:off x="2456765" y="2933945"/>
            <a:ext cx="1035115" cy="3600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Flödesschema: Process 10"/>
          <p:cNvSpPr/>
          <p:nvPr/>
        </p:nvSpPr>
        <p:spPr>
          <a:xfrm>
            <a:off x="881590" y="2933945"/>
            <a:ext cx="1035115" cy="3600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Alternativ process 11"/>
          <p:cNvSpPr/>
          <p:nvPr/>
        </p:nvSpPr>
        <p:spPr>
          <a:xfrm>
            <a:off x="1297830" y="3901552"/>
            <a:ext cx="202634" cy="1350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Alternativ process 12"/>
          <p:cNvSpPr/>
          <p:nvPr/>
        </p:nvSpPr>
        <p:spPr>
          <a:xfrm>
            <a:off x="1815388" y="3901551"/>
            <a:ext cx="202634" cy="1350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Alternativ process 13"/>
          <p:cNvSpPr/>
          <p:nvPr/>
        </p:nvSpPr>
        <p:spPr>
          <a:xfrm>
            <a:off x="2272213" y="3916904"/>
            <a:ext cx="202634" cy="1350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Flödesschema: Process 14"/>
          <p:cNvSpPr/>
          <p:nvPr/>
        </p:nvSpPr>
        <p:spPr>
          <a:xfrm>
            <a:off x="0" y="6565899"/>
            <a:ext cx="9144000" cy="2921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27" name="Grupp 26"/>
          <p:cNvGrpSpPr/>
          <p:nvPr/>
        </p:nvGrpSpPr>
        <p:grpSpPr>
          <a:xfrm>
            <a:off x="1915335" y="4051919"/>
            <a:ext cx="458195" cy="2241386"/>
            <a:chOff x="1915335" y="4051919"/>
            <a:chExt cx="458195" cy="2241386"/>
          </a:xfrm>
        </p:grpSpPr>
        <p:cxnSp>
          <p:nvCxnSpPr>
            <p:cNvPr id="21" name="Rak pil 20"/>
            <p:cNvCxnSpPr>
              <a:stCxn id="14" idx="2"/>
            </p:cNvCxnSpPr>
            <p:nvPr/>
          </p:nvCxnSpPr>
          <p:spPr>
            <a:xfrm>
              <a:off x="2373530" y="4051919"/>
              <a:ext cx="0" cy="224138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ak pil 25"/>
            <p:cNvCxnSpPr/>
            <p:nvPr/>
          </p:nvCxnSpPr>
          <p:spPr>
            <a:xfrm>
              <a:off x="1915335" y="4051919"/>
              <a:ext cx="0" cy="224138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ruta 27"/>
          <p:cNvSpPr txBox="1"/>
          <p:nvPr/>
        </p:nvSpPr>
        <p:spPr>
          <a:xfrm>
            <a:off x="881590" y="503675"/>
            <a:ext cx="433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-just drop the lines, no heaving line required</a:t>
            </a:r>
            <a:endParaRPr lang="sv-SE" dirty="0"/>
          </a:p>
        </p:txBody>
      </p:sp>
      <p:grpSp>
        <p:nvGrpSpPr>
          <p:cNvPr id="29" name="Grupp 28"/>
          <p:cNvGrpSpPr/>
          <p:nvPr/>
        </p:nvGrpSpPr>
        <p:grpSpPr>
          <a:xfrm>
            <a:off x="202586" y="1313765"/>
            <a:ext cx="7206239" cy="2867025"/>
            <a:chOff x="-343427" y="618319"/>
            <a:chExt cx="7206239" cy="2867025"/>
          </a:xfrm>
        </p:grpSpPr>
        <p:sp>
          <p:nvSpPr>
            <p:cNvPr id="30" name="textruta 29"/>
            <p:cNvSpPr txBox="1"/>
            <p:nvPr/>
          </p:nvSpPr>
          <p:spPr>
            <a:xfrm>
              <a:off x="1673058" y="2013474"/>
              <a:ext cx="518975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The </a:t>
              </a:r>
              <a:r>
                <a:rPr lang="sv-SE" dirty="0" err="1" smtClean="0"/>
                <a:t>mooring</a:t>
              </a:r>
              <a:r>
                <a:rPr lang="sv-SE" dirty="0" smtClean="0"/>
                <a:t> </a:t>
              </a:r>
              <a:r>
                <a:rPr lang="sv-SE" dirty="0" err="1" smtClean="0"/>
                <a:t>boat</a:t>
              </a:r>
              <a:r>
                <a:rPr lang="sv-SE" dirty="0" smtClean="0"/>
                <a:t> </a:t>
              </a:r>
              <a:r>
                <a:rPr lang="sv-SE" dirty="0" err="1" smtClean="0"/>
                <a:t>will</a:t>
              </a:r>
              <a:r>
                <a:rPr lang="sv-SE" dirty="0" smtClean="0"/>
                <a:t> </a:t>
              </a:r>
              <a:r>
                <a:rPr lang="sv-SE" dirty="0" err="1" smtClean="0"/>
                <a:t>avoid</a:t>
              </a:r>
              <a:r>
                <a:rPr lang="sv-SE" dirty="0" smtClean="0"/>
                <a:t> </a:t>
              </a:r>
              <a:r>
                <a:rPr lang="sv-SE" dirty="0" err="1" smtClean="0"/>
                <a:t>working</a:t>
              </a:r>
              <a:r>
                <a:rPr lang="sv-SE" dirty="0" smtClean="0"/>
                <a:t> under tight </a:t>
              </a:r>
              <a:r>
                <a:rPr lang="sv-SE" dirty="0" err="1" smtClean="0"/>
                <a:t>lines</a:t>
              </a:r>
              <a:r>
                <a:rPr lang="sv-SE" dirty="0" smtClean="0"/>
                <a:t/>
              </a:r>
              <a:br>
                <a:rPr lang="sv-SE" dirty="0" smtClean="0"/>
              </a:br>
              <a:r>
                <a:rPr lang="sv-SE" dirty="0" smtClean="0"/>
                <a:t>and </a:t>
              </a:r>
              <a:r>
                <a:rPr lang="sv-SE" dirty="0" err="1" smtClean="0"/>
                <a:t>can</a:t>
              </a:r>
              <a:r>
                <a:rPr lang="sv-SE" dirty="0" smtClean="0"/>
                <a:t> </a:t>
              </a:r>
              <a:r>
                <a:rPr lang="sv-SE" dirty="0" err="1" smtClean="0"/>
                <a:t>handle</a:t>
              </a:r>
              <a:r>
                <a:rPr lang="sv-SE" dirty="0" smtClean="0"/>
                <a:t> </a:t>
              </a:r>
              <a:r>
                <a:rPr lang="sv-SE" dirty="0" err="1" smtClean="0"/>
                <a:t>two</a:t>
              </a:r>
              <a:r>
                <a:rPr lang="sv-SE" dirty="0" smtClean="0"/>
                <a:t> </a:t>
              </a:r>
              <a:r>
                <a:rPr lang="sv-SE" dirty="0" err="1" smtClean="0"/>
                <a:t>lines</a:t>
              </a:r>
              <a:endParaRPr lang="en-US" dirty="0"/>
            </a:p>
          </p:txBody>
        </p:sp>
        <p:grpSp>
          <p:nvGrpSpPr>
            <p:cNvPr id="31" name="Grupp 30"/>
            <p:cNvGrpSpPr/>
            <p:nvPr/>
          </p:nvGrpSpPr>
          <p:grpSpPr>
            <a:xfrm>
              <a:off x="-343427" y="618319"/>
              <a:ext cx="2000250" cy="2867025"/>
              <a:chOff x="3182413" y="-1049473"/>
              <a:chExt cx="2000250" cy="2867025"/>
            </a:xfrm>
          </p:grpSpPr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2413" y="-1049473"/>
                <a:ext cx="2000250" cy="2867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3" name="Rak 32"/>
              <p:cNvCxnSpPr/>
              <p:nvPr/>
            </p:nvCxnSpPr>
            <p:spPr>
              <a:xfrm>
                <a:off x="3981927" y="1174598"/>
                <a:ext cx="1180145" cy="292532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ak 33"/>
              <p:cNvCxnSpPr/>
              <p:nvPr/>
            </p:nvCxnSpPr>
            <p:spPr>
              <a:xfrm>
                <a:off x="3726653" y="1185193"/>
                <a:ext cx="1453505" cy="292532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74" name="Picture 2" descr="C:\Sjöfartsverket\Boj strömmen\Johans bilder\20160526_104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334" y="1313765"/>
            <a:ext cx="1656132" cy="294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75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0.6177 -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8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6907" y="-15248"/>
            <a:ext cx="12642902" cy="687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emhörning 4"/>
          <p:cNvSpPr/>
          <p:nvPr/>
        </p:nvSpPr>
        <p:spPr>
          <a:xfrm rot="12523774">
            <a:off x="4213293" y="3603415"/>
            <a:ext cx="2879927" cy="3685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2507939" y="548680"/>
            <a:ext cx="579485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dirty="0" smtClean="0"/>
              <a:t>Before all </a:t>
            </a:r>
            <a:r>
              <a:rPr lang="sv-SE" dirty="0" err="1" smtClean="0"/>
              <a:t>lines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tight and fast the </a:t>
            </a:r>
            <a:r>
              <a:rPr lang="sv-SE" dirty="0" err="1" smtClean="0"/>
              <a:t>ship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swing for a </a:t>
            </a:r>
            <a:r>
              <a:rPr lang="sv-SE" dirty="0" err="1" smtClean="0"/>
              <a:t>while</a:t>
            </a:r>
            <a:r>
              <a:rPr lang="sv-SE" dirty="0"/>
              <a:t>.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/>
              <a:t>I</a:t>
            </a:r>
            <a:r>
              <a:rPr lang="sv-SE" dirty="0" smtClean="0"/>
              <a:t>t is </a:t>
            </a:r>
            <a:r>
              <a:rPr lang="sv-SE" dirty="0" err="1" smtClean="0"/>
              <a:t>important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give</a:t>
            </a:r>
            <a:r>
              <a:rPr lang="sv-SE" dirty="0" smtClean="0"/>
              <a:t> </a:t>
            </a:r>
            <a:r>
              <a:rPr lang="sv-SE" dirty="0" err="1" smtClean="0"/>
              <a:t>this</a:t>
            </a:r>
            <a:r>
              <a:rPr lang="sv-SE" dirty="0" smtClean="0"/>
              <a:t> operation </a:t>
            </a:r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time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and </a:t>
            </a:r>
            <a:r>
              <a:rPr lang="sv-SE" dirty="0" err="1" smtClean="0"/>
              <a:t>adjust</a:t>
            </a:r>
            <a:r>
              <a:rPr lang="sv-SE" dirty="0" smtClean="0"/>
              <a:t> the </a:t>
            </a:r>
            <a:r>
              <a:rPr lang="sv-SE" dirty="0" err="1" smtClean="0"/>
              <a:t>lines</a:t>
            </a:r>
            <a:r>
              <a:rPr lang="sv-SE" dirty="0" smtClean="0"/>
              <a:t> so </a:t>
            </a:r>
            <a:r>
              <a:rPr lang="sv-SE" dirty="0" err="1" smtClean="0"/>
              <a:t>bow</a:t>
            </a:r>
            <a:r>
              <a:rPr lang="sv-SE" dirty="0" smtClean="0"/>
              <a:t> and </a:t>
            </a:r>
            <a:r>
              <a:rPr lang="sv-SE" dirty="0" err="1" smtClean="0"/>
              <a:t>stern</a:t>
            </a:r>
            <a:r>
              <a:rPr lang="sv-SE" dirty="0" smtClean="0"/>
              <a:t> </a:t>
            </a:r>
            <a:r>
              <a:rPr lang="sv-SE" dirty="0" err="1" smtClean="0"/>
              <a:t>lines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be </a:t>
            </a:r>
            <a:r>
              <a:rPr lang="sv-SE" dirty="0" err="1" smtClean="0"/>
              <a:t>tightened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613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276" y="181053"/>
            <a:ext cx="4635546" cy="277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58" y="181053"/>
            <a:ext cx="4818341" cy="277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2571103" y="286113"/>
            <a:ext cx="4107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 smtClean="0">
                <a:solidFill>
                  <a:srgbClr val="FF0000"/>
                </a:solidFill>
              </a:rPr>
              <a:t>On </a:t>
            </a:r>
            <a:r>
              <a:rPr lang="sv-SE" b="1" dirty="0" err="1" smtClean="0">
                <a:solidFill>
                  <a:srgbClr val="FF0000"/>
                </a:solidFill>
              </a:rPr>
              <a:t>departure</a:t>
            </a:r>
            <a:r>
              <a:rPr lang="sv-SE" b="1" dirty="0" smtClean="0">
                <a:solidFill>
                  <a:srgbClr val="FF0000"/>
                </a:solidFill>
              </a:rPr>
              <a:t>, slack </a:t>
            </a:r>
            <a:r>
              <a:rPr lang="sv-SE" b="1" dirty="0" err="1" smtClean="0">
                <a:solidFill>
                  <a:srgbClr val="FF0000"/>
                </a:solidFill>
              </a:rPr>
              <a:t>lines</a:t>
            </a:r>
            <a:r>
              <a:rPr lang="sv-SE" b="1" dirty="0" smtClean="0">
                <a:solidFill>
                  <a:srgbClr val="FF0000"/>
                </a:solidFill>
              </a:rPr>
              <a:t> so </a:t>
            </a:r>
            <a:r>
              <a:rPr lang="sv-SE" b="1" dirty="0" err="1" smtClean="0">
                <a:solidFill>
                  <a:srgbClr val="FF0000"/>
                </a:solidFill>
              </a:rPr>
              <a:t>that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br>
              <a:rPr lang="sv-SE" b="1" dirty="0" smtClean="0">
                <a:solidFill>
                  <a:srgbClr val="FF0000"/>
                </a:solidFill>
              </a:rPr>
            </a:br>
            <a:r>
              <a:rPr lang="sv-SE" b="1" dirty="0" smtClean="0">
                <a:solidFill>
                  <a:srgbClr val="FF0000"/>
                </a:solidFill>
              </a:rPr>
              <a:t>the </a:t>
            </a:r>
            <a:r>
              <a:rPr lang="sv-SE" b="1" dirty="0" err="1" smtClean="0">
                <a:solidFill>
                  <a:srgbClr val="FF0000"/>
                </a:solidFill>
              </a:rPr>
              <a:t>linesmen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safely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can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embark</a:t>
            </a:r>
            <a:r>
              <a:rPr lang="sv-SE" b="1" dirty="0" smtClean="0">
                <a:solidFill>
                  <a:srgbClr val="FF0000"/>
                </a:solidFill>
              </a:rPr>
              <a:t> the </a:t>
            </a:r>
            <a:r>
              <a:rPr lang="sv-SE" b="1" dirty="0" err="1" smtClean="0">
                <a:solidFill>
                  <a:srgbClr val="FF0000"/>
                </a:solidFill>
              </a:rPr>
              <a:t>bouy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006715" y="4149080"/>
            <a:ext cx="5248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/>
              <a:t>Dont</a:t>
            </a:r>
            <a:r>
              <a:rPr lang="sv-SE" b="1" dirty="0" smtClean="0"/>
              <a:t> </a:t>
            </a:r>
            <a:r>
              <a:rPr lang="sv-SE" b="1" dirty="0" err="1" smtClean="0"/>
              <a:t>let</a:t>
            </a:r>
            <a:r>
              <a:rPr lang="sv-SE" b="1" dirty="0" smtClean="0"/>
              <a:t> go </a:t>
            </a:r>
            <a:r>
              <a:rPr lang="sv-SE" b="1" dirty="0" err="1" smtClean="0"/>
              <a:t>more</a:t>
            </a:r>
            <a:r>
              <a:rPr lang="sv-SE" b="1" dirty="0" smtClean="0"/>
              <a:t> </a:t>
            </a:r>
            <a:r>
              <a:rPr lang="sv-SE" b="1" dirty="0" err="1" smtClean="0"/>
              <a:t>lines</a:t>
            </a:r>
            <a:r>
              <a:rPr lang="sv-SE" b="1" dirty="0" smtClean="0"/>
              <a:t> </a:t>
            </a:r>
            <a:r>
              <a:rPr lang="sv-SE" b="1" dirty="0" err="1" smtClean="0"/>
              <a:t>than</a:t>
            </a:r>
            <a:r>
              <a:rPr lang="sv-SE" b="1" dirty="0" smtClean="0"/>
              <a:t> the </a:t>
            </a:r>
            <a:r>
              <a:rPr lang="sv-SE" b="1" dirty="0" err="1" smtClean="0"/>
              <a:t>crew</a:t>
            </a:r>
            <a:r>
              <a:rPr lang="sv-SE" b="1" dirty="0" smtClean="0"/>
              <a:t> </a:t>
            </a:r>
            <a:r>
              <a:rPr lang="sv-SE" b="1" dirty="0" err="1" smtClean="0"/>
              <a:t>can</a:t>
            </a:r>
            <a:r>
              <a:rPr lang="sv-SE" b="1" dirty="0" smtClean="0"/>
              <a:t> </a:t>
            </a:r>
            <a:r>
              <a:rPr lang="sv-SE" b="1" dirty="0" err="1" smtClean="0"/>
              <a:t>bring</a:t>
            </a:r>
            <a:r>
              <a:rPr lang="sv-SE" b="1" dirty="0" smtClean="0"/>
              <a:t> in,</a:t>
            </a:r>
            <a:br>
              <a:rPr lang="sv-SE" b="1" dirty="0" smtClean="0"/>
            </a:br>
            <a:r>
              <a:rPr lang="sv-SE" b="1" dirty="0" err="1" smtClean="0"/>
              <a:t>to</a:t>
            </a:r>
            <a:r>
              <a:rPr lang="sv-SE" b="1" dirty="0" smtClean="0"/>
              <a:t> </a:t>
            </a:r>
            <a:r>
              <a:rPr lang="sv-SE" b="1" dirty="0" err="1" smtClean="0"/>
              <a:t>aviod</a:t>
            </a:r>
            <a:r>
              <a:rPr lang="sv-SE" b="1" dirty="0" smtClean="0"/>
              <a:t> </a:t>
            </a:r>
            <a:r>
              <a:rPr lang="sv-SE" b="1" dirty="0" err="1" smtClean="0"/>
              <a:t>any</a:t>
            </a:r>
            <a:r>
              <a:rPr lang="sv-SE" b="1" dirty="0" smtClean="0"/>
              <a:t> problems </a:t>
            </a:r>
            <a:r>
              <a:rPr lang="sv-SE" b="1" dirty="0" err="1" smtClean="0"/>
              <a:t>with</a:t>
            </a:r>
            <a:r>
              <a:rPr lang="sv-SE" b="1" dirty="0" smtClean="0"/>
              <a:t> </a:t>
            </a:r>
            <a:r>
              <a:rPr lang="sv-SE" b="1" dirty="0" err="1" smtClean="0"/>
              <a:t>lines</a:t>
            </a:r>
            <a:r>
              <a:rPr lang="sv-SE" b="1" dirty="0" smtClean="0"/>
              <a:t> in the propellers </a:t>
            </a:r>
            <a:r>
              <a:rPr lang="sv-SE" b="1" dirty="0" err="1" smtClean="0"/>
              <a:t>etc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80303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Sjöfartsverket\Boj strömmen\Lasses bilder\20150517_13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1581150" y="4975830"/>
            <a:ext cx="558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Anchor</a:t>
            </a:r>
            <a:r>
              <a:rPr lang="sv-SE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v-SE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sv-SE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uoy</a:t>
            </a:r>
            <a:r>
              <a:rPr lang="sv-SE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mooring</a:t>
            </a:r>
            <a:r>
              <a:rPr lang="sv-SE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Stockholm ström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29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161628" y="576430"/>
            <a:ext cx="5339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</a:t>
            </a:r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restrictions</a:t>
            </a:r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anchoring</a:t>
            </a:r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Strömmen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5" y="2123855"/>
            <a:ext cx="8892987" cy="261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6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487" y="15111"/>
            <a:ext cx="113014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2730404" y="5267053"/>
            <a:ext cx="468589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1600" dirty="0"/>
              <a:t>and </a:t>
            </a:r>
            <a:r>
              <a:rPr lang="sv-SE" sz="1600" dirty="0" err="1"/>
              <a:t>can</a:t>
            </a:r>
            <a:r>
              <a:rPr lang="sv-SE" sz="1600" dirty="0"/>
              <a:t> be presented in the </a:t>
            </a:r>
            <a:r>
              <a:rPr lang="sv-SE" sz="1600" dirty="0" err="1"/>
              <a:t>chart</a:t>
            </a:r>
            <a:r>
              <a:rPr lang="sv-SE" sz="1600" dirty="0"/>
              <a:t> and/or given </a:t>
            </a:r>
            <a:r>
              <a:rPr lang="sv-SE" sz="1600" dirty="0" err="1"/>
              <a:t>to</a:t>
            </a:r>
            <a:r>
              <a:rPr lang="sv-SE" sz="1600" dirty="0"/>
              <a:t> the </a:t>
            </a:r>
            <a:br>
              <a:rPr lang="sv-SE" sz="1600" dirty="0"/>
            </a:br>
            <a:r>
              <a:rPr lang="sv-SE" sz="1600" dirty="0" err="1"/>
              <a:t>mooring</a:t>
            </a:r>
            <a:r>
              <a:rPr lang="sv-SE" sz="1600" dirty="0"/>
              <a:t> </a:t>
            </a:r>
            <a:r>
              <a:rPr lang="sv-SE" sz="1600" dirty="0" err="1"/>
              <a:t>boat</a:t>
            </a:r>
            <a:r>
              <a:rPr lang="sv-SE" sz="1600" dirty="0"/>
              <a:t> for an </a:t>
            </a:r>
            <a:r>
              <a:rPr lang="sv-SE" sz="1600" dirty="0" err="1"/>
              <a:t>optical</a:t>
            </a:r>
            <a:r>
              <a:rPr lang="sv-SE" sz="1600" dirty="0"/>
              <a:t> </a:t>
            </a:r>
            <a:r>
              <a:rPr lang="sv-SE" sz="1600" dirty="0" err="1" smtClean="0"/>
              <a:t>heading</a:t>
            </a:r>
            <a:r>
              <a:rPr lang="sv-SE" sz="1600" dirty="0" smtClean="0"/>
              <a:t/>
            </a:r>
            <a:br>
              <a:rPr lang="sv-SE" sz="1600" dirty="0" smtClean="0"/>
            </a:br>
            <a:endParaRPr lang="en-US" sz="1600" dirty="0"/>
          </a:p>
        </p:txBody>
      </p:sp>
      <p:sp>
        <p:nvSpPr>
          <p:cNvPr id="107" name="textruta 106"/>
          <p:cNvSpPr txBox="1"/>
          <p:nvPr/>
        </p:nvSpPr>
        <p:spPr>
          <a:xfrm>
            <a:off x="3392252" y="1313765"/>
            <a:ext cx="399218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1600" dirty="0" smtClean="0"/>
              <a:t>The positions for the </a:t>
            </a:r>
            <a:r>
              <a:rPr lang="sv-SE" sz="1600" dirty="0" err="1" smtClean="0"/>
              <a:t>anchors</a:t>
            </a:r>
            <a:r>
              <a:rPr lang="sv-SE" sz="1600" dirty="0" smtClean="0"/>
              <a:t> </a:t>
            </a:r>
            <a:r>
              <a:rPr lang="sv-SE" sz="1600" dirty="0" err="1" smtClean="0"/>
              <a:t>are</a:t>
            </a:r>
            <a:r>
              <a:rPr lang="sv-SE" sz="1600" dirty="0" smtClean="0"/>
              <a:t> </a:t>
            </a:r>
            <a:r>
              <a:rPr lang="sv-SE" sz="1600" dirty="0" err="1" smtClean="0"/>
              <a:t>calculated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from the </a:t>
            </a:r>
            <a:r>
              <a:rPr lang="sv-SE" sz="1600" dirty="0" err="1" smtClean="0"/>
              <a:t>mooring</a:t>
            </a:r>
            <a:r>
              <a:rPr lang="sv-SE" sz="1600" dirty="0" smtClean="0"/>
              <a:t> </a:t>
            </a:r>
            <a:r>
              <a:rPr lang="sv-SE" sz="1600" dirty="0" err="1" smtClean="0"/>
              <a:t>buoys</a:t>
            </a:r>
            <a:r>
              <a:rPr lang="sv-SE" sz="1600" dirty="0" smtClean="0"/>
              <a:t> position in the </a:t>
            </a:r>
            <a:r>
              <a:rPr lang="sv-SE" sz="1600" dirty="0" err="1" smtClean="0"/>
              <a:t>chart</a:t>
            </a:r>
            <a:endParaRPr lang="en-US" sz="1600" dirty="0"/>
          </a:p>
        </p:txBody>
      </p:sp>
      <p:sp>
        <p:nvSpPr>
          <p:cNvPr id="3" name="Höger klammerparentes 2"/>
          <p:cNvSpPr/>
          <p:nvPr/>
        </p:nvSpPr>
        <p:spPr>
          <a:xfrm rot="18726799">
            <a:off x="3828186" y="787612"/>
            <a:ext cx="684972" cy="4608292"/>
          </a:xfrm>
          <a:prstGeom prst="rightBrace">
            <a:avLst>
              <a:gd name="adj1" fmla="val 26554"/>
              <a:gd name="adj2" fmla="val 46464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750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7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935" y="0"/>
            <a:ext cx="102570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1916705" y="4734145"/>
            <a:ext cx="310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It´s</a:t>
            </a:r>
            <a:r>
              <a:rPr lang="sv-SE" dirty="0" smtClean="0"/>
              <a:t> </a:t>
            </a:r>
            <a:r>
              <a:rPr lang="sv-SE" dirty="0" err="1" smtClean="0"/>
              <a:t>possible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use</a:t>
            </a:r>
            <a:r>
              <a:rPr lang="sv-SE" dirty="0" smtClean="0"/>
              <a:t> western 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295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487" y="8620"/>
            <a:ext cx="113014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016605" y="5409220"/>
            <a:ext cx="5513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- estern </a:t>
            </a:r>
            <a:r>
              <a:rPr lang="sv-SE" dirty="0" err="1" smtClean="0"/>
              <a:t>mooring</a:t>
            </a:r>
            <a:r>
              <a:rPr lang="sv-SE" dirty="0" smtClean="0"/>
              <a:t> </a:t>
            </a:r>
            <a:r>
              <a:rPr lang="sv-SE" dirty="0" err="1" smtClean="0"/>
              <a:t>buoys</a:t>
            </a:r>
            <a:r>
              <a:rPr lang="sv-SE" dirty="0" smtClean="0"/>
              <a:t>, </a:t>
            </a:r>
            <a:r>
              <a:rPr lang="sv-SE" dirty="0" err="1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only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the </a:t>
            </a:r>
            <a:r>
              <a:rPr lang="sv-SE" dirty="0" err="1" smtClean="0"/>
              <a:t>two</a:t>
            </a:r>
            <a:r>
              <a:rPr lang="sv-SE" dirty="0" smtClean="0"/>
              <a:t> </a:t>
            </a:r>
            <a:r>
              <a:rPr lang="sv-SE" dirty="0" err="1" smtClean="0"/>
              <a:t>buoys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537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1" y="18610"/>
            <a:ext cx="9106200" cy="662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866643" y="1205284"/>
            <a:ext cx="82338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At certain wind and current conditions, the ship drift southward  during the approach</a:t>
            </a:r>
            <a:endParaRPr lang="en-US" dirty="0"/>
          </a:p>
        </p:txBody>
      </p:sp>
      <p:sp>
        <p:nvSpPr>
          <p:cNvPr id="5" name="textruta 4"/>
          <p:cNvSpPr txBox="1"/>
          <p:nvPr/>
        </p:nvSpPr>
        <p:spPr>
          <a:xfrm>
            <a:off x="2934494" y="5225919"/>
            <a:ext cx="37527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Connect the tugboat aft with tugs line</a:t>
            </a:r>
            <a:endParaRPr lang="en-US" dirty="0"/>
          </a:p>
        </p:txBody>
      </p:sp>
      <p:sp>
        <p:nvSpPr>
          <p:cNvPr id="8" name="Femhörning 7"/>
          <p:cNvSpPr/>
          <p:nvPr/>
        </p:nvSpPr>
        <p:spPr>
          <a:xfrm rot="11614287">
            <a:off x="6144421" y="3652398"/>
            <a:ext cx="2273449" cy="22424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upp 10"/>
          <p:cNvGrpSpPr/>
          <p:nvPr/>
        </p:nvGrpSpPr>
        <p:grpSpPr>
          <a:xfrm>
            <a:off x="8385772" y="4061163"/>
            <a:ext cx="484923" cy="155394"/>
            <a:chOff x="8344617" y="4384520"/>
            <a:chExt cx="484923" cy="155394"/>
          </a:xfrm>
        </p:grpSpPr>
        <p:sp>
          <p:nvSpPr>
            <p:cNvPr id="9" name="Femhörning 8"/>
            <p:cNvSpPr/>
            <p:nvPr/>
          </p:nvSpPr>
          <p:spPr>
            <a:xfrm rot="20953274">
              <a:off x="8626033" y="4384520"/>
              <a:ext cx="203507" cy="7005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Rak 9"/>
            <p:cNvCxnSpPr/>
            <p:nvPr/>
          </p:nvCxnSpPr>
          <p:spPr>
            <a:xfrm rot="20953274" flipH="1">
              <a:off x="8344617" y="4465294"/>
              <a:ext cx="292771" cy="7462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Ellips 3"/>
          <p:cNvSpPr/>
          <p:nvPr/>
        </p:nvSpPr>
        <p:spPr>
          <a:xfrm>
            <a:off x="8216900" y="3664897"/>
            <a:ext cx="927100" cy="1028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1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52601E-6 L -0.0033 0.0386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9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Sjöfartsverket\Boj strömmen\Johans bilder\20160526_114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8" y="0"/>
            <a:ext cx="1219199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6862" y="278650"/>
            <a:ext cx="8390275" cy="1143000"/>
          </a:xfrm>
        </p:spPr>
        <p:txBody>
          <a:bodyPr>
            <a:normAutofit fontScale="90000"/>
          </a:bodyPr>
          <a:lstStyle/>
          <a:p>
            <a:r>
              <a:rPr lang="sv-SE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Mooring</a:t>
            </a:r>
            <a:r>
              <a:rPr lang="sv-SE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operation at Stockholm Ström</a:t>
            </a:r>
            <a:endParaRPr lang="sv-SE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88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2"/>
          <p:cNvCxnSpPr/>
          <p:nvPr/>
        </p:nvCxnSpPr>
        <p:spPr>
          <a:xfrm>
            <a:off x="0" y="5409220"/>
            <a:ext cx="9144000" cy="45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:\Bilder backup 101115\-07\Båtbilder sommaren 07\2007_07_12\IMG_5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0" y="533400"/>
            <a:ext cx="912495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B w="38100" h="38100"/>
              <a:extrusionClr>
                <a:schemeClr val="tx1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mooringboat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an optical heading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dropping position.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ihandsfigur 6"/>
          <p:cNvSpPr/>
          <p:nvPr/>
        </p:nvSpPr>
        <p:spPr>
          <a:xfrm>
            <a:off x="6048934" y="4609702"/>
            <a:ext cx="381202" cy="279000"/>
          </a:xfrm>
          <a:custGeom>
            <a:avLst/>
            <a:gdLst>
              <a:gd name="connsiteX0" fmla="*/ 81026 w 612575"/>
              <a:gd name="connsiteY0" fmla="*/ 219238 h 233525"/>
              <a:gd name="connsiteX1" fmla="*/ 81026 w 612575"/>
              <a:gd name="connsiteY1" fmla="*/ 219238 h 233525"/>
              <a:gd name="connsiteX2" fmla="*/ 52451 w 612575"/>
              <a:gd name="connsiteY2" fmla="*/ 200188 h 233525"/>
              <a:gd name="connsiteX3" fmla="*/ 45307 w 612575"/>
              <a:gd name="connsiteY3" fmla="*/ 197806 h 233525"/>
              <a:gd name="connsiteX4" fmla="*/ 31020 w 612575"/>
              <a:gd name="connsiteY4" fmla="*/ 190663 h 233525"/>
              <a:gd name="connsiteX5" fmla="*/ 16732 w 612575"/>
              <a:gd name="connsiteY5" fmla="*/ 181138 h 233525"/>
              <a:gd name="connsiteX6" fmla="*/ 9588 w 612575"/>
              <a:gd name="connsiteY6" fmla="*/ 176375 h 233525"/>
              <a:gd name="connsiteX7" fmla="*/ 63 w 612575"/>
              <a:gd name="connsiteY7" fmla="*/ 162088 h 233525"/>
              <a:gd name="connsiteX8" fmla="*/ 2445 w 612575"/>
              <a:gd name="connsiteY8" fmla="*/ 145419 h 233525"/>
              <a:gd name="connsiteX9" fmla="*/ 4826 w 612575"/>
              <a:gd name="connsiteY9" fmla="*/ 138275 h 233525"/>
              <a:gd name="connsiteX10" fmla="*/ 7207 w 612575"/>
              <a:gd name="connsiteY10" fmla="*/ 128750 h 233525"/>
              <a:gd name="connsiteX11" fmla="*/ 11970 w 612575"/>
              <a:gd name="connsiteY11" fmla="*/ 114463 h 233525"/>
              <a:gd name="connsiteX12" fmla="*/ 14351 w 612575"/>
              <a:gd name="connsiteY12" fmla="*/ 104938 h 233525"/>
              <a:gd name="connsiteX13" fmla="*/ 21495 w 612575"/>
              <a:gd name="connsiteY13" fmla="*/ 83506 h 233525"/>
              <a:gd name="connsiteX14" fmla="*/ 23876 w 612575"/>
              <a:gd name="connsiteY14" fmla="*/ 76363 h 233525"/>
              <a:gd name="connsiteX15" fmla="*/ 50070 w 612575"/>
              <a:gd name="connsiteY15" fmla="*/ 81125 h 233525"/>
              <a:gd name="connsiteX16" fmla="*/ 71501 w 612575"/>
              <a:gd name="connsiteY16" fmla="*/ 93031 h 233525"/>
              <a:gd name="connsiteX17" fmla="*/ 76263 w 612575"/>
              <a:gd name="connsiteY17" fmla="*/ 73981 h 233525"/>
              <a:gd name="connsiteX18" fmla="*/ 78645 w 612575"/>
              <a:gd name="connsiteY18" fmla="*/ 31119 h 233525"/>
              <a:gd name="connsiteX19" fmla="*/ 83407 w 612575"/>
              <a:gd name="connsiteY19" fmla="*/ 16831 h 233525"/>
              <a:gd name="connsiteX20" fmla="*/ 90551 w 612575"/>
              <a:gd name="connsiteY20" fmla="*/ 12069 h 233525"/>
              <a:gd name="connsiteX21" fmla="*/ 102457 w 612575"/>
              <a:gd name="connsiteY21" fmla="*/ 163 h 233525"/>
              <a:gd name="connsiteX22" fmla="*/ 126270 w 612575"/>
              <a:gd name="connsiteY22" fmla="*/ 4925 h 233525"/>
              <a:gd name="connsiteX23" fmla="*/ 171513 w 612575"/>
              <a:gd name="connsiteY23" fmla="*/ 7306 h 233525"/>
              <a:gd name="connsiteX24" fmla="*/ 176276 w 612575"/>
              <a:gd name="connsiteY24" fmla="*/ 16831 h 233525"/>
              <a:gd name="connsiteX25" fmla="*/ 178657 w 612575"/>
              <a:gd name="connsiteY25" fmla="*/ 93031 h 233525"/>
              <a:gd name="connsiteX26" fmla="*/ 216757 w 612575"/>
              <a:gd name="connsiteY26" fmla="*/ 90650 h 233525"/>
              <a:gd name="connsiteX27" fmla="*/ 262001 w 612575"/>
              <a:gd name="connsiteY27" fmla="*/ 93031 h 233525"/>
              <a:gd name="connsiteX28" fmla="*/ 271526 w 612575"/>
              <a:gd name="connsiteY28" fmla="*/ 97794 h 233525"/>
              <a:gd name="connsiteX29" fmla="*/ 285813 w 612575"/>
              <a:gd name="connsiteY29" fmla="*/ 102556 h 233525"/>
              <a:gd name="connsiteX30" fmla="*/ 297720 w 612575"/>
              <a:gd name="connsiteY30" fmla="*/ 107319 h 233525"/>
              <a:gd name="connsiteX31" fmla="*/ 323913 w 612575"/>
              <a:gd name="connsiteY31" fmla="*/ 116844 h 233525"/>
              <a:gd name="connsiteX32" fmla="*/ 331057 w 612575"/>
              <a:gd name="connsiteY32" fmla="*/ 121606 h 233525"/>
              <a:gd name="connsiteX33" fmla="*/ 340582 w 612575"/>
              <a:gd name="connsiteY33" fmla="*/ 126369 h 233525"/>
              <a:gd name="connsiteX34" fmla="*/ 347726 w 612575"/>
              <a:gd name="connsiteY34" fmla="*/ 131131 h 233525"/>
              <a:gd name="connsiteX35" fmla="*/ 376301 w 612575"/>
              <a:gd name="connsiteY35" fmla="*/ 133513 h 233525"/>
              <a:gd name="connsiteX36" fmla="*/ 495363 w 612575"/>
              <a:gd name="connsiteY36" fmla="*/ 131131 h 233525"/>
              <a:gd name="connsiteX37" fmla="*/ 502507 w 612575"/>
              <a:gd name="connsiteY37" fmla="*/ 126369 h 233525"/>
              <a:gd name="connsiteX38" fmla="*/ 514413 w 612575"/>
              <a:gd name="connsiteY38" fmla="*/ 123988 h 233525"/>
              <a:gd name="connsiteX39" fmla="*/ 526320 w 612575"/>
              <a:gd name="connsiteY39" fmla="*/ 119225 h 233525"/>
              <a:gd name="connsiteX40" fmla="*/ 547751 w 612575"/>
              <a:gd name="connsiteY40" fmla="*/ 109700 h 233525"/>
              <a:gd name="connsiteX41" fmla="*/ 562038 w 612575"/>
              <a:gd name="connsiteY41" fmla="*/ 104938 h 233525"/>
              <a:gd name="connsiteX42" fmla="*/ 583470 w 612575"/>
              <a:gd name="connsiteY42" fmla="*/ 100175 h 233525"/>
              <a:gd name="connsiteX43" fmla="*/ 609663 w 612575"/>
              <a:gd name="connsiteY43" fmla="*/ 102556 h 233525"/>
              <a:gd name="connsiteX44" fmla="*/ 607282 w 612575"/>
              <a:gd name="connsiteY44" fmla="*/ 154944 h 233525"/>
              <a:gd name="connsiteX45" fmla="*/ 602520 w 612575"/>
              <a:gd name="connsiteY45" fmla="*/ 169231 h 233525"/>
              <a:gd name="connsiteX46" fmla="*/ 592995 w 612575"/>
              <a:gd name="connsiteY46" fmla="*/ 178756 h 233525"/>
              <a:gd name="connsiteX47" fmla="*/ 588232 w 612575"/>
              <a:gd name="connsiteY47" fmla="*/ 188281 h 233525"/>
              <a:gd name="connsiteX48" fmla="*/ 576326 w 612575"/>
              <a:gd name="connsiteY48" fmla="*/ 207331 h 233525"/>
              <a:gd name="connsiteX49" fmla="*/ 569182 w 612575"/>
              <a:gd name="connsiteY49" fmla="*/ 216856 h 233525"/>
              <a:gd name="connsiteX50" fmla="*/ 562038 w 612575"/>
              <a:gd name="connsiteY50" fmla="*/ 221619 h 233525"/>
              <a:gd name="connsiteX51" fmla="*/ 545370 w 612575"/>
              <a:gd name="connsiteY51" fmla="*/ 228763 h 233525"/>
              <a:gd name="connsiteX52" fmla="*/ 516795 w 612575"/>
              <a:gd name="connsiteY52" fmla="*/ 233525 h 233525"/>
              <a:gd name="connsiteX53" fmla="*/ 447738 w 612575"/>
              <a:gd name="connsiteY53" fmla="*/ 231144 h 233525"/>
              <a:gd name="connsiteX54" fmla="*/ 423926 w 612575"/>
              <a:gd name="connsiteY54" fmla="*/ 226381 h 233525"/>
              <a:gd name="connsiteX55" fmla="*/ 383445 w 612575"/>
              <a:gd name="connsiteY55" fmla="*/ 221619 h 233525"/>
              <a:gd name="connsiteX56" fmla="*/ 369157 w 612575"/>
              <a:gd name="connsiteY56" fmla="*/ 219238 h 233525"/>
              <a:gd name="connsiteX57" fmla="*/ 352488 w 612575"/>
              <a:gd name="connsiteY57" fmla="*/ 214475 h 233525"/>
              <a:gd name="connsiteX58" fmla="*/ 309626 w 612575"/>
              <a:gd name="connsiteY58" fmla="*/ 207331 h 233525"/>
              <a:gd name="connsiteX59" fmla="*/ 295338 w 612575"/>
              <a:gd name="connsiteY59" fmla="*/ 202569 h 233525"/>
              <a:gd name="connsiteX60" fmla="*/ 283432 w 612575"/>
              <a:gd name="connsiteY60" fmla="*/ 200188 h 233525"/>
              <a:gd name="connsiteX61" fmla="*/ 269145 w 612575"/>
              <a:gd name="connsiteY61" fmla="*/ 195425 h 233525"/>
              <a:gd name="connsiteX62" fmla="*/ 238188 w 612575"/>
              <a:gd name="connsiteY62" fmla="*/ 188281 h 233525"/>
              <a:gd name="connsiteX63" fmla="*/ 107220 w 612575"/>
              <a:gd name="connsiteY63" fmla="*/ 195425 h 233525"/>
              <a:gd name="connsiteX64" fmla="*/ 100076 w 612575"/>
              <a:gd name="connsiteY64" fmla="*/ 200188 h 233525"/>
              <a:gd name="connsiteX65" fmla="*/ 97695 w 612575"/>
              <a:gd name="connsiteY65" fmla="*/ 207331 h 233525"/>
              <a:gd name="connsiteX66" fmla="*/ 81026 w 612575"/>
              <a:gd name="connsiteY66" fmla="*/ 219238 h 233525"/>
              <a:gd name="connsiteX0" fmla="*/ 80963 w 612512"/>
              <a:gd name="connsiteY0" fmla="*/ 219238 h 233525"/>
              <a:gd name="connsiteX1" fmla="*/ 80963 w 612512"/>
              <a:gd name="connsiteY1" fmla="*/ 219238 h 233525"/>
              <a:gd name="connsiteX2" fmla="*/ 52388 w 612512"/>
              <a:gd name="connsiteY2" fmla="*/ 200188 h 233525"/>
              <a:gd name="connsiteX3" fmla="*/ 45244 w 612512"/>
              <a:gd name="connsiteY3" fmla="*/ 197806 h 233525"/>
              <a:gd name="connsiteX4" fmla="*/ 30957 w 612512"/>
              <a:gd name="connsiteY4" fmla="*/ 190663 h 233525"/>
              <a:gd name="connsiteX5" fmla="*/ 16669 w 612512"/>
              <a:gd name="connsiteY5" fmla="*/ 181138 h 233525"/>
              <a:gd name="connsiteX6" fmla="*/ 0 w 612512"/>
              <a:gd name="connsiteY6" fmla="*/ 162088 h 233525"/>
              <a:gd name="connsiteX7" fmla="*/ 2382 w 612512"/>
              <a:gd name="connsiteY7" fmla="*/ 145419 h 233525"/>
              <a:gd name="connsiteX8" fmla="*/ 4763 w 612512"/>
              <a:gd name="connsiteY8" fmla="*/ 138275 h 233525"/>
              <a:gd name="connsiteX9" fmla="*/ 7144 w 612512"/>
              <a:gd name="connsiteY9" fmla="*/ 128750 h 233525"/>
              <a:gd name="connsiteX10" fmla="*/ 11907 w 612512"/>
              <a:gd name="connsiteY10" fmla="*/ 114463 h 233525"/>
              <a:gd name="connsiteX11" fmla="*/ 14288 w 612512"/>
              <a:gd name="connsiteY11" fmla="*/ 104938 h 233525"/>
              <a:gd name="connsiteX12" fmla="*/ 21432 w 612512"/>
              <a:gd name="connsiteY12" fmla="*/ 83506 h 233525"/>
              <a:gd name="connsiteX13" fmla="*/ 23813 w 612512"/>
              <a:gd name="connsiteY13" fmla="*/ 76363 h 233525"/>
              <a:gd name="connsiteX14" fmla="*/ 50007 w 612512"/>
              <a:gd name="connsiteY14" fmla="*/ 81125 h 233525"/>
              <a:gd name="connsiteX15" fmla="*/ 71438 w 612512"/>
              <a:gd name="connsiteY15" fmla="*/ 93031 h 233525"/>
              <a:gd name="connsiteX16" fmla="*/ 76200 w 612512"/>
              <a:gd name="connsiteY16" fmla="*/ 73981 h 233525"/>
              <a:gd name="connsiteX17" fmla="*/ 78582 w 612512"/>
              <a:gd name="connsiteY17" fmla="*/ 31119 h 233525"/>
              <a:gd name="connsiteX18" fmla="*/ 83344 w 612512"/>
              <a:gd name="connsiteY18" fmla="*/ 16831 h 233525"/>
              <a:gd name="connsiteX19" fmla="*/ 90488 w 612512"/>
              <a:gd name="connsiteY19" fmla="*/ 12069 h 233525"/>
              <a:gd name="connsiteX20" fmla="*/ 102394 w 612512"/>
              <a:gd name="connsiteY20" fmla="*/ 163 h 233525"/>
              <a:gd name="connsiteX21" fmla="*/ 126207 w 612512"/>
              <a:gd name="connsiteY21" fmla="*/ 4925 h 233525"/>
              <a:gd name="connsiteX22" fmla="*/ 171450 w 612512"/>
              <a:gd name="connsiteY22" fmla="*/ 7306 h 233525"/>
              <a:gd name="connsiteX23" fmla="*/ 176213 w 612512"/>
              <a:gd name="connsiteY23" fmla="*/ 16831 h 233525"/>
              <a:gd name="connsiteX24" fmla="*/ 178594 w 612512"/>
              <a:gd name="connsiteY24" fmla="*/ 93031 h 233525"/>
              <a:gd name="connsiteX25" fmla="*/ 216694 w 612512"/>
              <a:gd name="connsiteY25" fmla="*/ 90650 h 233525"/>
              <a:gd name="connsiteX26" fmla="*/ 261938 w 612512"/>
              <a:gd name="connsiteY26" fmla="*/ 93031 h 233525"/>
              <a:gd name="connsiteX27" fmla="*/ 271463 w 612512"/>
              <a:gd name="connsiteY27" fmla="*/ 97794 h 233525"/>
              <a:gd name="connsiteX28" fmla="*/ 285750 w 612512"/>
              <a:gd name="connsiteY28" fmla="*/ 102556 h 233525"/>
              <a:gd name="connsiteX29" fmla="*/ 297657 w 612512"/>
              <a:gd name="connsiteY29" fmla="*/ 107319 h 233525"/>
              <a:gd name="connsiteX30" fmla="*/ 323850 w 612512"/>
              <a:gd name="connsiteY30" fmla="*/ 116844 h 233525"/>
              <a:gd name="connsiteX31" fmla="*/ 330994 w 612512"/>
              <a:gd name="connsiteY31" fmla="*/ 121606 h 233525"/>
              <a:gd name="connsiteX32" fmla="*/ 340519 w 612512"/>
              <a:gd name="connsiteY32" fmla="*/ 126369 h 233525"/>
              <a:gd name="connsiteX33" fmla="*/ 347663 w 612512"/>
              <a:gd name="connsiteY33" fmla="*/ 131131 h 233525"/>
              <a:gd name="connsiteX34" fmla="*/ 376238 w 612512"/>
              <a:gd name="connsiteY34" fmla="*/ 133513 h 233525"/>
              <a:gd name="connsiteX35" fmla="*/ 495300 w 612512"/>
              <a:gd name="connsiteY35" fmla="*/ 131131 h 233525"/>
              <a:gd name="connsiteX36" fmla="*/ 502444 w 612512"/>
              <a:gd name="connsiteY36" fmla="*/ 126369 h 233525"/>
              <a:gd name="connsiteX37" fmla="*/ 514350 w 612512"/>
              <a:gd name="connsiteY37" fmla="*/ 123988 h 233525"/>
              <a:gd name="connsiteX38" fmla="*/ 526257 w 612512"/>
              <a:gd name="connsiteY38" fmla="*/ 119225 h 233525"/>
              <a:gd name="connsiteX39" fmla="*/ 547688 w 612512"/>
              <a:gd name="connsiteY39" fmla="*/ 109700 h 233525"/>
              <a:gd name="connsiteX40" fmla="*/ 561975 w 612512"/>
              <a:gd name="connsiteY40" fmla="*/ 104938 h 233525"/>
              <a:gd name="connsiteX41" fmla="*/ 583407 w 612512"/>
              <a:gd name="connsiteY41" fmla="*/ 100175 h 233525"/>
              <a:gd name="connsiteX42" fmla="*/ 609600 w 612512"/>
              <a:gd name="connsiteY42" fmla="*/ 102556 h 233525"/>
              <a:gd name="connsiteX43" fmla="*/ 607219 w 612512"/>
              <a:gd name="connsiteY43" fmla="*/ 154944 h 233525"/>
              <a:gd name="connsiteX44" fmla="*/ 602457 w 612512"/>
              <a:gd name="connsiteY44" fmla="*/ 169231 h 233525"/>
              <a:gd name="connsiteX45" fmla="*/ 592932 w 612512"/>
              <a:gd name="connsiteY45" fmla="*/ 178756 h 233525"/>
              <a:gd name="connsiteX46" fmla="*/ 588169 w 612512"/>
              <a:gd name="connsiteY46" fmla="*/ 188281 h 233525"/>
              <a:gd name="connsiteX47" fmla="*/ 576263 w 612512"/>
              <a:gd name="connsiteY47" fmla="*/ 207331 h 233525"/>
              <a:gd name="connsiteX48" fmla="*/ 569119 w 612512"/>
              <a:gd name="connsiteY48" fmla="*/ 216856 h 233525"/>
              <a:gd name="connsiteX49" fmla="*/ 561975 w 612512"/>
              <a:gd name="connsiteY49" fmla="*/ 221619 h 233525"/>
              <a:gd name="connsiteX50" fmla="*/ 545307 w 612512"/>
              <a:gd name="connsiteY50" fmla="*/ 228763 h 233525"/>
              <a:gd name="connsiteX51" fmla="*/ 516732 w 612512"/>
              <a:gd name="connsiteY51" fmla="*/ 233525 h 233525"/>
              <a:gd name="connsiteX52" fmla="*/ 447675 w 612512"/>
              <a:gd name="connsiteY52" fmla="*/ 231144 h 233525"/>
              <a:gd name="connsiteX53" fmla="*/ 423863 w 612512"/>
              <a:gd name="connsiteY53" fmla="*/ 226381 h 233525"/>
              <a:gd name="connsiteX54" fmla="*/ 383382 w 612512"/>
              <a:gd name="connsiteY54" fmla="*/ 221619 h 233525"/>
              <a:gd name="connsiteX55" fmla="*/ 369094 w 612512"/>
              <a:gd name="connsiteY55" fmla="*/ 219238 h 233525"/>
              <a:gd name="connsiteX56" fmla="*/ 352425 w 612512"/>
              <a:gd name="connsiteY56" fmla="*/ 214475 h 233525"/>
              <a:gd name="connsiteX57" fmla="*/ 309563 w 612512"/>
              <a:gd name="connsiteY57" fmla="*/ 207331 h 233525"/>
              <a:gd name="connsiteX58" fmla="*/ 295275 w 612512"/>
              <a:gd name="connsiteY58" fmla="*/ 202569 h 233525"/>
              <a:gd name="connsiteX59" fmla="*/ 283369 w 612512"/>
              <a:gd name="connsiteY59" fmla="*/ 200188 h 233525"/>
              <a:gd name="connsiteX60" fmla="*/ 269082 w 612512"/>
              <a:gd name="connsiteY60" fmla="*/ 195425 h 233525"/>
              <a:gd name="connsiteX61" fmla="*/ 238125 w 612512"/>
              <a:gd name="connsiteY61" fmla="*/ 188281 h 233525"/>
              <a:gd name="connsiteX62" fmla="*/ 107157 w 612512"/>
              <a:gd name="connsiteY62" fmla="*/ 195425 h 233525"/>
              <a:gd name="connsiteX63" fmla="*/ 100013 w 612512"/>
              <a:gd name="connsiteY63" fmla="*/ 200188 h 233525"/>
              <a:gd name="connsiteX64" fmla="*/ 97632 w 612512"/>
              <a:gd name="connsiteY64" fmla="*/ 207331 h 233525"/>
              <a:gd name="connsiteX65" fmla="*/ 80963 w 612512"/>
              <a:gd name="connsiteY65" fmla="*/ 219238 h 233525"/>
              <a:gd name="connsiteX0" fmla="*/ 78581 w 610130"/>
              <a:gd name="connsiteY0" fmla="*/ 219238 h 233525"/>
              <a:gd name="connsiteX1" fmla="*/ 78581 w 610130"/>
              <a:gd name="connsiteY1" fmla="*/ 219238 h 233525"/>
              <a:gd name="connsiteX2" fmla="*/ 50006 w 610130"/>
              <a:gd name="connsiteY2" fmla="*/ 200188 h 233525"/>
              <a:gd name="connsiteX3" fmla="*/ 42862 w 610130"/>
              <a:gd name="connsiteY3" fmla="*/ 197806 h 233525"/>
              <a:gd name="connsiteX4" fmla="*/ 28575 w 610130"/>
              <a:gd name="connsiteY4" fmla="*/ 190663 h 233525"/>
              <a:gd name="connsiteX5" fmla="*/ 14287 w 610130"/>
              <a:gd name="connsiteY5" fmla="*/ 181138 h 233525"/>
              <a:gd name="connsiteX6" fmla="*/ 0 w 610130"/>
              <a:gd name="connsiteY6" fmla="*/ 145419 h 233525"/>
              <a:gd name="connsiteX7" fmla="*/ 2381 w 610130"/>
              <a:gd name="connsiteY7" fmla="*/ 138275 h 233525"/>
              <a:gd name="connsiteX8" fmla="*/ 4762 w 610130"/>
              <a:gd name="connsiteY8" fmla="*/ 128750 h 233525"/>
              <a:gd name="connsiteX9" fmla="*/ 9525 w 610130"/>
              <a:gd name="connsiteY9" fmla="*/ 114463 h 233525"/>
              <a:gd name="connsiteX10" fmla="*/ 11906 w 610130"/>
              <a:gd name="connsiteY10" fmla="*/ 104938 h 233525"/>
              <a:gd name="connsiteX11" fmla="*/ 19050 w 610130"/>
              <a:gd name="connsiteY11" fmla="*/ 83506 h 233525"/>
              <a:gd name="connsiteX12" fmla="*/ 21431 w 610130"/>
              <a:gd name="connsiteY12" fmla="*/ 76363 h 233525"/>
              <a:gd name="connsiteX13" fmla="*/ 47625 w 610130"/>
              <a:gd name="connsiteY13" fmla="*/ 81125 h 233525"/>
              <a:gd name="connsiteX14" fmla="*/ 69056 w 610130"/>
              <a:gd name="connsiteY14" fmla="*/ 93031 h 233525"/>
              <a:gd name="connsiteX15" fmla="*/ 73818 w 610130"/>
              <a:gd name="connsiteY15" fmla="*/ 73981 h 233525"/>
              <a:gd name="connsiteX16" fmla="*/ 76200 w 610130"/>
              <a:gd name="connsiteY16" fmla="*/ 31119 h 233525"/>
              <a:gd name="connsiteX17" fmla="*/ 80962 w 610130"/>
              <a:gd name="connsiteY17" fmla="*/ 16831 h 233525"/>
              <a:gd name="connsiteX18" fmla="*/ 88106 w 610130"/>
              <a:gd name="connsiteY18" fmla="*/ 12069 h 233525"/>
              <a:gd name="connsiteX19" fmla="*/ 100012 w 610130"/>
              <a:gd name="connsiteY19" fmla="*/ 163 h 233525"/>
              <a:gd name="connsiteX20" fmla="*/ 123825 w 610130"/>
              <a:gd name="connsiteY20" fmla="*/ 4925 h 233525"/>
              <a:gd name="connsiteX21" fmla="*/ 169068 w 610130"/>
              <a:gd name="connsiteY21" fmla="*/ 7306 h 233525"/>
              <a:gd name="connsiteX22" fmla="*/ 173831 w 610130"/>
              <a:gd name="connsiteY22" fmla="*/ 16831 h 233525"/>
              <a:gd name="connsiteX23" fmla="*/ 176212 w 610130"/>
              <a:gd name="connsiteY23" fmla="*/ 93031 h 233525"/>
              <a:gd name="connsiteX24" fmla="*/ 214312 w 610130"/>
              <a:gd name="connsiteY24" fmla="*/ 90650 h 233525"/>
              <a:gd name="connsiteX25" fmla="*/ 259556 w 610130"/>
              <a:gd name="connsiteY25" fmla="*/ 93031 h 233525"/>
              <a:gd name="connsiteX26" fmla="*/ 269081 w 610130"/>
              <a:gd name="connsiteY26" fmla="*/ 97794 h 233525"/>
              <a:gd name="connsiteX27" fmla="*/ 283368 w 610130"/>
              <a:gd name="connsiteY27" fmla="*/ 102556 h 233525"/>
              <a:gd name="connsiteX28" fmla="*/ 295275 w 610130"/>
              <a:gd name="connsiteY28" fmla="*/ 107319 h 233525"/>
              <a:gd name="connsiteX29" fmla="*/ 321468 w 610130"/>
              <a:gd name="connsiteY29" fmla="*/ 116844 h 233525"/>
              <a:gd name="connsiteX30" fmla="*/ 328612 w 610130"/>
              <a:gd name="connsiteY30" fmla="*/ 121606 h 233525"/>
              <a:gd name="connsiteX31" fmla="*/ 338137 w 610130"/>
              <a:gd name="connsiteY31" fmla="*/ 126369 h 233525"/>
              <a:gd name="connsiteX32" fmla="*/ 345281 w 610130"/>
              <a:gd name="connsiteY32" fmla="*/ 131131 h 233525"/>
              <a:gd name="connsiteX33" fmla="*/ 373856 w 610130"/>
              <a:gd name="connsiteY33" fmla="*/ 133513 h 233525"/>
              <a:gd name="connsiteX34" fmla="*/ 492918 w 610130"/>
              <a:gd name="connsiteY34" fmla="*/ 131131 h 233525"/>
              <a:gd name="connsiteX35" fmla="*/ 500062 w 610130"/>
              <a:gd name="connsiteY35" fmla="*/ 126369 h 233525"/>
              <a:gd name="connsiteX36" fmla="*/ 511968 w 610130"/>
              <a:gd name="connsiteY36" fmla="*/ 123988 h 233525"/>
              <a:gd name="connsiteX37" fmla="*/ 523875 w 610130"/>
              <a:gd name="connsiteY37" fmla="*/ 119225 h 233525"/>
              <a:gd name="connsiteX38" fmla="*/ 545306 w 610130"/>
              <a:gd name="connsiteY38" fmla="*/ 109700 h 233525"/>
              <a:gd name="connsiteX39" fmla="*/ 559593 w 610130"/>
              <a:gd name="connsiteY39" fmla="*/ 104938 h 233525"/>
              <a:gd name="connsiteX40" fmla="*/ 581025 w 610130"/>
              <a:gd name="connsiteY40" fmla="*/ 100175 h 233525"/>
              <a:gd name="connsiteX41" fmla="*/ 607218 w 610130"/>
              <a:gd name="connsiteY41" fmla="*/ 102556 h 233525"/>
              <a:gd name="connsiteX42" fmla="*/ 604837 w 610130"/>
              <a:gd name="connsiteY42" fmla="*/ 154944 h 233525"/>
              <a:gd name="connsiteX43" fmla="*/ 600075 w 610130"/>
              <a:gd name="connsiteY43" fmla="*/ 169231 h 233525"/>
              <a:gd name="connsiteX44" fmla="*/ 590550 w 610130"/>
              <a:gd name="connsiteY44" fmla="*/ 178756 h 233525"/>
              <a:gd name="connsiteX45" fmla="*/ 585787 w 610130"/>
              <a:gd name="connsiteY45" fmla="*/ 188281 h 233525"/>
              <a:gd name="connsiteX46" fmla="*/ 573881 w 610130"/>
              <a:gd name="connsiteY46" fmla="*/ 207331 h 233525"/>
              <a:gd name="connsiteX47" fmla="*/ 566737 w 610130"/>
              <a:gd name="connsiteY47" fmla="*/ 216856 h 233525"/>
              <a:gd name="connsiteX48" fmla="*/ 559593 w 610130"/>
              <a:gd name="connsiteY48" fmla="*/ 221619 h 233525"/>
              <a:gd name="connsiteX49" fmla="*/ 542925 w 610130"/>
              <a:gd name="connsiteY49" fmla="*/ 228763 h 233525"/>
              <a:gd name="connsiteX50" fmla="*/ 514350 w 610130"/>
              <a:gd name="connsiteY50" fmla="*/ 233525 h 233525"/>
              <a:gd name="connsiteX51" fmla="*/ 445293 w 610130"/>
              <a:gd name="connsiteY51" fmla="*/ 231144 h 233525"/>
              <a:gd name="connsiteX52" fmla="*/ 421481 w 610130"/>
              <a:gd name="connsiteY52" fmla="*/ 226381 h 233525"/>
              <a:gd name="connsiteX53" fmla="*/ 381000 w 610130"/>
              <a:gd name="connsiteY53" fmla="*/ 221619 h 233525"/>
              <a:gd name="connsiteX54" fmla="*/ 366712 w 610130"/>
              <a:gd name="connsiteY54" fmla="*/ 219238 h 233525"/>
              <a:gd name="connsiteX55" fmla="*/ 350043 w 610130"/>
              <a:gd name="connsiteY55" fmla="*/ 214475 h 233525"/>
              <a:gd name="connsiteX56" fmla="*/ 307181 w 610130"/>
              <a:gd name="connsiteY56" fmla="*/ 207331 h 233525"/>
              <a:gd name="connsiteX57" fmla="*/ 292893 w 610130"/>
              <a:gd name="connsiteY57" fmla="*/ 202569 h 233525"/>
              <a:gd name="connsiteX58" fmla="*/ 280987 w 610130"/>
              <a:gd name="connsiteY58" fmla="*/ 200188 h 233525"/>
              <a:gd name="connsiteX59" fmla="*/ 266700 w 610130"/>
              <a:gd name="connsiteY59" fmla="*/ 195425 h 233525"/>
              <a:gd name="connsiteX60" fmla="*/ 235743 w 610130"/>
              <a:gd name="connsiteY60" fmla="*/ 188281 h 233525"/>
              <a:gd name="connsiteX61" fmla="*/ 104775 w 610130"/>
              <a:gd name="connsiteY61" fmla="*/ 195425 h 233525"/>
              <a:gd name="connsiteX62" fmla="*/ 97631 w 610130"/>
              <a:gd name="connsiteY62" fmla="*/ 200188 h 233525"/>
              <a:gd name="connsiteX63" fmla="*/ 95250 w 610130"/>
              <a:gd name="connsiteY63" fmla="*/ 207331 h 233525"/>
              <a:gd name="connsiteX64" fmla="*/ 78581 w 610130"/>
              <a:gd name="connsiteY64" fmla="*/ 219238 h 233525"/>
              <a:gd name="connsiteX0" fmla="*/ 78581 w 610130"/>
              <a:gd name="connsiteY0" fmla="*/ 219238 h 233525"/>
              <a:gd name="connsiteX1" fmla="*/ 78581 w 610130"/>
              <a:gd name="connsiteY1" fmla="*/ 219238 h 233525"/>
              <a:gd name="connsiteX2" fmla="*/ 50006 w 610130"/>
              <a:gd name="connsiteY2" fmla="*/ 200188 h 233525"/>
              <a:gd name="connsiteX3" fmla="*/ 28575 w 610130"/>
              <a:gd name="connsiteY3" fmla="*/ 190663 h 233525"/>
              <a:gd name="connsiteX4" fmla="*/ 14287 w 610130"/>
              <a:gd name="connsiteY4" fmla="*/ 181138 h 233525"/>
              <a:gd name="connsiteX5" fmla="*/ 0 w 610130"/>
              <a:gd name="connsiteY5" fmla="*/ 145419 h 233525"/>
              <a:gd name="connsiteX6" fmla="*/ 2381 w 610130"/>
              <a:gd name="connsiteY6" fmla="*/ 138275 h 233525"/>
              <a:gd name="connsiteX7" fmla="*/ 4762 w 610130"/>
              <a:gd name="connsiteY7" fmla="*/ 128750 h 233525"/>
              <a:gd name="connsiteX8" fmla="*/ 9525 w 610130"/>
              <a:gd name="connsiteY8" fmla="*/ 114463 h 233525"/>
              <a:gd name="connsiteX9" fmla="*/ 11906 w 610130"/>
              <a:gd name="connsiteY9" fmla="*/ 104938 h 233525"/>
              <a:gd name="connsiteX10" fmla="*/ 19050 w 610130"/>
              <a:gd name="connsiteY10" fmla="*/ 83506 h 233525"/>
              <a:gd name="connsiteX11" fmla="*/ 21431 w 610130"/>
              <a:gd name="connsiteY11" fmla="*/ 76363 h 233525"/>
              <a:gd name="connsiteX12" fmla="*/ 47625 w 610130"/>
              <a:gd name="connsiteY12" fmla="*/ 81125 h 233525"/>
              <a:gd name="connsiteX13" fmla="*/ 69056 w 610130"/>
              <a:gd name="connsiteY13" fmla="*/ 93031 h 233525"/>
              <a:gd name="connsiteX14" fmla="*/ 73818 w 610130"/>
              <a:gd name="connsiteY14" fmla="*/ 73981 h 233525"/>
              <a:gd name="connsiteX15" fmla="*/ 76200 w 610130"/>
              <a:gd name="connsiteY15" fmla="*/ 31119 h 233525"/>
              <a:gd name="connsiteX16" fmla="*/ 80962 w 610130"/>
              <a:gd name="connsiteY16" fmla="*/ 16831 h 233525"/>
              <a:gd name="connsiteX17" fmla="*/ 88106 w 610130"/>
              <a:gd name="connsiteY17" fmla="*/ 12069 h 233525"/>
              <a:gd name="connsiteX18" fmla="*/ 100012 w 610130"/>
              <a:gd name="connsiteY18" fmla="*/ 163 h 233525"/>
              <a:gd name="connsiteX19" fmla="*/ 123825 w 610130"/>
              <a:gd name="connsiteY19" fmla="*/ 4925 h 233525"/>
              <a:gd name="connsiteX20" fmla="*/ 169068 w 610130"/>
              <a:gd name="connsiteY20" fmla="*/ 7306 h 233525"/>
              <a:gd name="connsiteX21" fmla="*/ 173831 w 610130"/>
              <a:gd name="connsiteY21" fmla="*/ 16831 h 233525"/>
              <a:gd name="connsiteX22" fmla="*/ 176212 w 610130"/>
              <a:gd name="connsiteY22" fmla="*/ 93031 h 233525"/>
              <a:gd name="connsiteX23" fmla="*/ 214312 w 610130"/>
              <a:gd name="connsiteY23" fmla="*/ 90650 h 233525"/>
              <a:gd name="connsiteX24" fmla="*/ 259556 w 610130"/>
              <a:gd name="connsiteY24" fmla="*/ 93031 h 233525"/>
              <a:gd name="connsiteX25" fmla="*/ 269081 w 610130"/>
              <a:gd name="connsiteY25" fmla="*/ 97794 h 233525"/>
              <a:gd name="connsiteX26" fmla="*/ 283368 w 610130"/>
              <a:gd name="connsiteY26" fmla="*/ 102556 h 233525"/>
              <a:gd name="connsiteX27" fmla="*/ 295275 w 610130"/>
              <a:gd name="connsiteY27" fmla="*/ 107319 h 233525"/>
              <a:gd name="connsiteX28" fmla="*/ 321468 w 610130"/>
              <a:gd name="connsiteY28" fmla="*/ 116844 h 233525"/>
              <a:gd name="connsiteX29" fmla="*/ 328612 w 610130"/>
              <a:gd name="connsiteY29" fmla="*/ 121606 h 233525"/>
              <a:gd name="connsiteX30" fmla="*/ 338137 w 610130"/>
              <a:gd name="connsiteY30" fmla="*/ 126369 h 233525"/>
              <a:gd name="connsiteX31" fmla="*/ 345281 w 610130"/>
              <a:gd name="connsiteY31" fmla="*/ 131131 h 233525"/>
              <a:gd name="connsiteX32" fmla="*/ 373856 w 610130"/>
              <a:gd name="connsiteY32" fmla="*/ 133513 h 233525"/>
              <a:gd name="connsiteX33" fmla="*/ 492918 w 610130"/>
              <a:gd name="connsiteY33" fmla="*/ 131131 h 233525"/>
              <a:gd name="connsiteX34" fmla="*/ 500062 w 610130"/>
              <a:gd name="connsiteY34" fmla="*/ 126369 h 233525"/>
              <a:gd name="connsiteX35" fmla="*/ 511968 w 610130"/>
              <a:gd name="connsiteY35" fmla="*/ 123988 h 233525"/>
              <a:gd name="connsiteX36" fmla="*/ 523875 w 610130"/>
              <a:gd name="connsiteY36" fmla="*/ 119225 h 233525"/>
              <a:gd name="connsiteX37" fmla="*/ 545306 w 610130"/>
              <a:gd name="connsiteY37" fmla="*/ 109700 h 233525"/>
              <a:gd name="connsiteX38" fmla="*/ 559593 w 610130"/>
              <a:gd name="connsiteY38" fmla="*/ 104938 h 233525"/>
              <a:gd name="connsiteX39" fmla="*/ 581025 w 610130"/>
              <a:gd name="connsiteY39" fmla="*/ 100175 h 233525"/>
              <a:gd name="connsiteX40" fmla="*/ 607218 w 610130"/>
              <a:gd name="connsiteY40" fmla="*/ 102556 h 233525"/>
              <a:gd name="connsiteX41" fmla="*/ 604837 w 610130"/>
              <a:gd name="connsiteY41" fmla="*/ 154944 h 233525"/>
              <a:gd name="connsiteX42" fmla="*/ 600075 w 610130"/>
              <a:gd name="connsiteY42" fmla="*/ 169231 h 233525"/>
              <a:gd name="connsiteX43" fmla="*/ 590550 w 610130"/>
              <a:gd name="connsiteY43" fmla="*/ 178756 h 233525"/>
              <a:gd name="connsiteX44" fmla="*/ 585787 w 610130"/>
              <a:gd name="connsiteY44" fmla="*/ 188281 h 233525"/>
              <a:gd name="connsiteX45" fmla="*/ 573881 w 610130"/>
              <a:gd name="connsiteY45" fmla="*/ 207331 h 233525"/>
              <a:gd name="connsiteX46" fmla="*/ 566737 w 610130"/>
              <a:gd name="connsiteY46" fmla="*/ 216856 h 233525"/>
              <a:gd name="connsiteX47" fmla="*/ 559593 w 610130"/>
              <a:gd name="connsiteY47" fmla="*/ 221619 h 233525"/>
              <a:gd name="connsiteX48" fmla="*/ 542925 w 610130"/>
              <a:gd name="connsiteY48" fmla="*/ 228763 h 233525"/>
              <a:gd name="connsiteX49" fmla="*/ 514350 w 610130"/>
              <a:gd name="connsiteY49" fmla="*/ 233525 h 233525"/>
              <a:gd name="connsiteX50" fmla="*/ 445293 w 610130"/>
              <a:gd name="connsiteY50" fmla="*/ 231144 h 233525"/>
              <a:gd name="connsiteX51" fmla="*/ 421481 w 610130"/>
              <a:gd name="connsiteY51" fmla="*/ 226381 h 233525"/>
              <a:gd name="connsiteX52" fmla="*/ 381000 w 610130"/>
              <a:gd name="connsiteY52" fmla="*/ 221619 h 233525"/>
              <a:gd name="connsiteX53" fmla="*/ 366712 w 610130"/>
              <a:gd name="connsiteY53" fmla="*/ 219238 h 233525"/>
              <a:gd name="connsiteX54" fmla="*/ 350043 w 610130"/>
              <a:gd name="connsiteY54" fmla="*/ 214475 h 233525"/>
              <a:gd name="connsiteX55" fmla="*/ 307181 w 610130"/>
              <a:gd name="connsiteY55" fmla="*/ 207331 h 233525"/>
              <a:gd name="connsiteX56" fmla="*/ 292893 w 610130"/>
              <a:gd name="connsiteY56" fmla="*/ 202569 h 233525"/>
              <a:gd name="connsiteX57" fmla="*/ 280987 w 610130"/>
              <a:gd name="connsiteY57" fmla="*/ 200188 h 233525"/>
              <a:gd name="connsiteX58" fmla="*/ 266700 w 610130"/>
              <a:gd name="connsiteY58" fmla="*/ 195425 h 233525"/>
              <a:gd name="connsiteX59" fmla="*/ 235743 w 610130"/>
              <a:gd name="connsiteY59" fmla="*/ 188281 h 233525"/>
              <a:gd name="connsiteX60" fmla="*/ 104775 w 610130"/>
              <a:gd name="connsiteY60" fmla="*/ 195425 h 233525"/>
              <a:gd name="connsiteX61" fmla="*/ 97631 w 610130"/>
              <a:gd name="connsiteY61" fmla="*/ 200188 h 233525"/>
              <a:gd name="connsiteX62" fmla="*/ 95250 w 610130"/>
              <a:gd name="connsiteY62" fmla="*/ 207331 h 233525"/>
              <a:gd name="connsiteX63" fmla="*/ 78581 w 610130"/>
              <a:gd name="connsiteY63" fmla="*/ 219238 h 233525"/>
              <a:gd name="connsiteX0" fmla="*/ 78581 w 610130"/>
              <a:gd name="connsiteY0" fmla="*/ 219238 h 233525"/>
              <a:gd name="connsiteX1" fmla="*/ 78581 w 610130"/>
              <a:gd name="connsiteY1" fmla="*/ 219238 h 233525"/>
              <a:gd name="connsiteX2" fmla="*/ 28575 w 610130"/>
              <a:gd name="connsiteY2" fmla="*/ 190663 h 233525"/>
              <a:gd name="connsiteX3" fmla="*/ 14287 w 610130"/>
              <a:gd name="connsiteY3" fmla="*/ 181138 h 233525"/>
              <a:gd name="connsiteX4" fmla="*/ 0 w 610130"/>
              <a:gd name="connsiteY4" fmla="*/ 145419 h 233525"/>
              <a:gd name="connsiteX5" fmla="*/ 2381 w 610130"/>
              <a:gd name="connsiteY5" fmla="*/ 138275 h 233525"/>
              <a:gd name="connsiteX6" fmla="*/ 4762 w 610130"/>
              <a:gd name="connsiteY6" fmla="*/ 128750 h 233525"/>
              <a:gd name="connsiteX7" fmla="*/ 9525 w 610130"/>
              <a:gd name="connsiteY7" fmla="*/ 114463 h 233525"/>
              <a:gd name="connsiteX8" fmla="*/ 11906 w 610130"/>
              <a:gd name="connsiteY8" fmla="*/ 104938 h 233525"/>
              <a:gd name="connsiteX9" fmla="*/ 19050 w 610130"/>
              <a:gd name="connsiteY9" fmla="*/ 83506 h 233525"/>
              <a:gd name="connsiteX10" fmla="*/ 21431 w 610130"/>
              <a:gd name="connsiteY10" fmla="*/ 76363 h 233525"/>
              <a:gd name="connsiteX11" fmla="*/ 47625 w 610130"/>
              <a:gd name="connsiteY11" fmla="*/ 81125 h 233525"/>
              <a:gd name="connsiteX12" fmla="*/ 69056 w 610130"/>
              <a:gd name="connsiteY12" fmla="*/ 93031 h 233525"/>
              <a:gd name="connsiteX13" fmla="*/ 73818 w 610130"/>
              <a:gd name="connsiteY13" fmla="*/ 73981 h 233525"/>
              <a:gd name="connsiteX14" fmla="*/ 76200 w 610130"/>
              <a:gd name="connsiteY14" fmla="*/ 31119 h 233525"/>
              <a:gd name="connsiteX15" fmla="*/ 80962 w 610130"/>
              <a:gd name="connsiteY15" fmla="*/ 16831 h 233525"/>
              <a:gd name="connsiteX16" fmla="*/ 88106 w 610130"/>
              <a:gd name="connsiteY16" fmla="*/ 12069 h 233525"/>
              <a:gd name="connsiteX17" fmla="*/ 100012 w 610130"/>
              <a:gd name="connsiteY17" fmla="*/ 163 h 233525"/>
              <a:gd name="connsiteX18" fmla="*/ 123825 w 610130"/>
              <a:gd name="connsiteY18" fmla="*/ 4925 h 233525"/>
              <a:gd name="connsiteX19" fmla="*/ 169068 w 610130"/>
              <a:gd name="connsiteY19" fmla="*/ 7306 h 233525"/>
              <a:gd name="connsiteX20" fmla="*/ 173831 w 610130"/>
              <a:gd name="connsiteY20" fmla="*/ 16831 h 233525"/>
              <a:gd name="connsiteX21" fmla="*/ 176212 w 610130"/>
              <a:gd name="connsiteY21" fmla="*/ 93031 h 233525"/>
              <a:gd name="connsiteX22" fmla="*/ 214312 w 610130"/>
              <a:gd name="connsiteY22" fmla="*/ 90650 h 233525"/>
              <a:gd name="connsiteX23" fmla="*/ 259556 w 610130"/>
              <a:gd name="connsiteY23" fmla="*/ 93031 h 233525"/>
              <a:gd name="connsiteX24" fmla="*/ 269081 w 610130"/>
              <a:gd name="connsiteY24" fmla="*/ 97794 h 233525"/>
              <a:gd name="connsiteX25" fmla="*/ 283368 w 610130"/>
              <a:gd name="connsiteY25" fmla="*/ 102556 h 233525"/>
              <a:gd name="connsiteX26" fmla="*/ 295275 w 610130"/>
              <a:gd name="connsiteY26" fmla="*/ 107319 h 233525"/>
              <a:gd name="connsiteX27" fmla="*/ 321468 w 610130"/>
              <a:gd name="connsiteY27" fmla="*/ 116844 h 233525"/>
              <a:gd name="connsiteX28" fmla="*/ 328612 w 610130"/>
              <a:gd name="connsiteY28" fmla="*/ 121606 h 233525"/>
              <a:gd name="connsiteX29" fmla="*/ 338137 w 610130"/>
              <a:gd name="connsiteY29" fmla="*/ 126369 h 233525"/>
              <a:gd name="connsiteX30" fmla="*/ 345281 w 610130"/>
              <a:gd name="connsiteY30" fmla="*/ 131131 h 233525"/>
              <a:gd name="connsiteX31" fmla="*/ 373856 w 610130"/>
              <a:gd name="connsiteY31" fmla="*/ 133513 h 233525"/>
              <a:gd name="connsiteX32" fmla="*/ 492918 w 610130"/>
              <a:gd name="connsiteY32" fmla="*/ 131131 h 233525"/>
              <a:gd name="connsiteX33" fmla="*/ 500062 w 610130"/>
              <a:gd name="connsiteY33" fmla="*/ 126369 h 233525"/>
              <a:gd name="connsiteX34" fmla="*/ 511968 w 610130"/>
              <a:gd name="connsiteY34" fmla="*/ 123988 h 233525"/>
              <a:gd name="connsiteX35" fmla="*/ 523875 w 610130"/>
              <a:gd name="connsiteY35" fmla="*/ 119225 h 233525"/>
              <a:gd name="connsiteX36" fmla="*/ 545306 w 610130"/>
              <a:gd name="connsiteY36" fmla="*/ 109700 h 233525"/>
              <a:gd name="connsiteX37" fmla="*/ 559593 w 610130"/>
              <a:gd name="connsiteY37" fmla="*/ 104938 h 233525"/>
              <a:gd name="connsiteX38" fmla="*/ 581025 w 610130"/>
              <a:gd name="connsiteY38" fmla="*/ 100175 h 233525"/>
              <a:gd name="connsiteX39" fmla="*/ 607218 w 610130"/>
              <a:gd name="connsiteY39" fmla="*/ 102556 h 233525"/>
              <a:gd name="connsiteX40" fmla="*/ 604837 w 610130"/>
              <a:gd name="connsiteY40" fmla="*/ 154944 h 233525"/>
              <a:gd name="connsiteX41" fmla="*/ 600075 w 610130"/>
              <a:gd name="connsiteY41" fmla="*/ 169231 h 233525"/>
              <a:gd name="connsiteX42" fmla="*/ 590550 w 610130"/>
              <a:gd name="connsiteY42" fmla="*/ 178756 h 233525"/>
              <a:gd name="connsiteX43" fmla="*/ 585787 w 610130"/>
              <a:gd name="connsiteY43" fmla="*/ 188281 h 233525"/>
              <a:gd name="connsiteX44" fmla="*/ 573881 w 610130"/>
              <a:gd name="connsiteY44" fmla="*/ 207331 h 233525"/>
              <a:gd name="connsiteX45" fmla="*/ 566737 w 610130"/>
              <a:gd name="connsiteY45" fmla="*/ 216856 h 233525"/>
              <a:gd name="connsiteX46" fmla="*/ 559593 w 610130"/>
              <a:gd name="connsiteY46" fmla="*/ 221619 h 233525"/>
              <a:gd name="connsiteX47" fmla="*/ 542925 w 610130"/>
              <a:gd name="connsiteY47" fmla="*/ 228763 h 233525"/>
              <a:gd name="connsiteX48" fmla="*/ 514350 w 610130"/>
              <a:gd name="connsiteY48" fmla="*/ 233525 h 233525"/>
              <a:gd name="connsiteX49" fmla="*/ 445293 w 610130"/>
              <a:gd name="connsiteY49" fmla="*/ 231144 h 233525"/>
              <a:gd name="connsiteX50" fmla="*/ 421481 w 610130"/>
              <a:gd name="connsiteY50" fmla="*/ 226381 h 233525"/>
              <a:gd name="connsiteX51" fmla="*/ 381000 w 610130"/>
              <a:gd name="connsiteY51" fmla="*/ 221619 h 233525"/>
              <a:gd name="connsiteX52" fmla="*/ 366712 w 610130"/>
              <a:gd name="connsiteY52" fmla="*/ 219238 h 233525"/>
              <a:gd name="connsiteX53" fmla="*/ 350043 w 610130"/>
              <a:gd name="connsiteY53" fmla="*/ 214475 h 233525"/>
              <a:gd name="connsiteX54" fmla="*/ 307181 w 610130"/>
              <a:gd name="connsiteY54" fmla="*/ 207331 h 233525"/>
              <a:gd name="connsiteX55" fmla="*/ 292893 w 610130"/>
              <a:gd name="connsiteY55" fmla="*/ 202569 h 233525"/>
              <a:gd name="connsiteX56" fmla="*/ 280987 w 610130"/>
              <a:gd name="connsiteY56" fmla="*/ 200188 h 233525"/>
              <a:gd name="connsiteX57" fmla="*/ 266700 w 610130"/>
              <a:gd name="connsiteY57" fmla="*/ 195425 h 233525"/>
              <a:gd name="connsiteX58" fmla="*/ 235743 w 610130"/>
              <a:gd name="connsiteY58" fmla="*/ 188281 h 233525"/>
              <a:gd name="connsiteX59" fmla="*/ 104775 w 610130"/>
              <a:gd name="connsiteY59" fmla="*/ 195425 h 233525"/>
              <a:gd name="connsiteX60" fmla="*/ 97631 w 610130"/>
              <a:gd name="connsiteY60" fmla="*/ 200188 h 233525"/>
              <a:gd name="connsiteX61" fmla="*/ 95250 w 610130"/>
              <a:gd name="connsiteY61" fmla="*/ 207331 h 233525"/>
              <a:gd name="connsiteX62" fmla="*/ 78581 w 610130"/>
              <a:gd name="connsiteY62" fmla="*/ 219238 h 233525"/>
              <a:gd name="connsiteX0" fmla="*/ 78581 w 610130"/>
              <a:gd name="connsiteY0" fmla="*/ 219238 h 233525"/>
              <a:gd name="connsiteX1" fmla="*/ 78581 w 610130"/>
              <a:gd name="connsiteY1" fmla="*/ 219238 h 233525"/>
              <a:gd name="connsiteX2" fmla="*/ 28575 w 610130"/>
              <a:gd name="connsiteY2" fmla="*/ 190663 h 233525"/>
              <a:gd name="connsiteX3" fmla="*/ 0 w 610130"/>
              <a:gd name="connsiteY3" fmla="*/ 145419 h 233525"/>
              <a:gd name="connsiteX4" fmla="*/ 2381 w 610130"/>
              <a:gd name="connsiteY4" fmla="*/ 138275 h 233525"/>
              <a:gd name="connsiteX5" fmla="*/ 4762 w 610130"/>
              <a:gd name="connsiteY5" fmla="*/ 128750 h 233525"/>
              <a:gd name="connsiteX6" fmla="*/ 9525 w 610130"/>
              <a:gd name="connsiteY6" fmla="*/ 114463 h 233525"/>
              <a:gd name="connsiteX7" fmla="*/ 11906 w 610130"/>
              <a:gd name="connsiteY7" fmla="*/ 104938 h 233525"/>
              <a:gd name="connsiteX8" fmla="*/ 19050 w 610130"/>
              <a:gd name="connsiteY8" fmla="*/ 83506 h 233525"/>
              <a:gd name="connsiteX9" fmla="*/ 21431 w 610130"/>
              <a:gd name="connsiteY9" fmla="*/ 76363 h 233525"/>
              <a:gd name="connsiteX10" fmla="*/ 47625 w 610130"/>
              <a:gd name="connsiteY10" fmla="*/ 81125 h 233525"/>
              <a:gd name="connsiteX11" fmla="*/ 69056 w 610130"/>
              <a:gd name="connsiteY11" fmla="*/ 93031 h 233525"/>
              <a:gd name="connsiteX12" fmla="*/ 73818 w 610130"/>
              <a:gd name="connsiteY12" fmla="*/ 73981 h 233525"/>
              <a:gd name="connsiteX13" fmla="*/ 76200 w 610130"/>
              <a:gd name="connsiteY13" fmla="*/ 31119 h 233525"/>
              <a:gd name="connsiteX14" fmla="*/ 80962 w 610130"/>
              <a:gd name="connsiteY14" fmla="*/ 16831 h 233525"/>
              <a:gd name="connsiteX15" fmla="*/ 88106 w 610130"/>
              <a:gd name="connsiteY15" fmla="*/ 12069 h 233525"/>
              <a:gd name="connsiteX16" fmla="*/ 100012 w 610130"/>
              <a:gd name="connsiteY16" fmla="*/ 163 h 233525"/>
              <a:gd name="connsiteX17" fmla="*/ 123825 w 610130"/>
              <a:gd name="connsiteY17" fmla="*/ 4925 h 233525"/>
              <a:gd name="connsiteX18" fmla="*/ 169068 w 610130"/>
              <a:gd name="connsiteY18" fmla="*/ 7306 h 233525"/>
              <a:gd name="connsiteX19" fmla="*/ 173831 w 610130"/>
              <a:gd name="connsiteY19" fmla="*/ 16831 h 233525"/>
              <a:gd name="connsiteX20" fmla="*/ 176212 w 610130"/>
              <a:gd name="connsiteY20" fmla="*/ 93031 h 233525"/>
              <a:gd name="connsiteX21" fmla="*/ 214312 w 610130"/>
              <a:gd name="connsiteY21" fmla="*/ 90650 h 233525"/>
              <a:gd name="connsiteX22" fmla="*/ 259556 w 610130"/>
              <a:gd name="connsiteY22" fmla="*/ 93031 h 233525"/>
              <a:gd name="connsiteX23" fmla="*/ 269081 w 610130"/>
              <a:gd name="connsiteY23" fmla="*/ 97794 h 233525"/>
              <a:gd name="connsiteX24" fmla="*/ 283368 w 610130"/>
              <a:gd name="connsiteY24" fmla="*/ 102556 h 233525"/>
              <a:gd name="connsiteX25" fmla="*/ 295275 w 610130"/>
              <a:gd name="connsiteY25" fmla="*/ 107319 h 233525"/>
              <a:gd name="connsiteX26" fmla="*/ 321468 w 610130"/>
              <a:gd name="connsiteY26" fmla="*/ 116844 h 233525"/>
              <a:gd name="connsiteX27" fmla="*/ 328612 w 610130"/>
              <a:gd name="connsiteY27" fmla="*/ 121606 h 233525"/>
              <a:gd name="connsiteX28" fmla="*/ 338137 w 610130"/>
              <a:gd name="connsiteY28" fmla="*/ 126369 h 233525"/>
              <a:gd name="connsiteX29" fmla="*/ 345281 w 610130"/>
              <a:gd name="connsiteY29" fmla="*/ 131131 h 233525"/>
              <a:gd name="connsiteX30" fmla="*/ 373856 w 610130"/>
              <a:gd name="connsiteY30" fmla="*/ 133513 h 233525"/>
              <a:gd name="connsiteX31" fmla="*/ 492918 w 610130"/>
              <a:gd name="connsiteY31" fmla="*/ 131131 h 233525"/>
              <a:gd name="connsiteX32" fmla="*/ 500062 w 610130"/>
              <a:gd name="connsiteY32" fmla="*/ 126369 h 233525"/>
              <a:gd name="connsiteX33" fmla="*/ 511968 w 610130"/>
              <a:gd name="connsiteY33" fmla="*/ 123988 h 233525"/>
              <a:gd name="connsiteX34" fmla="*/ 523875 w 610130"/>
              <a:gd name="connsiteY34" fmla="*/ 119225 h 233525"/>
              <a:gd name="connsiteX35" fmla="*/ 545306 w 610130"/>
              <a:gd name="connsiteY35" fmla="*/ 109700 h 233525"/>
              <a:gd name="connsiteX36" fmla="*/ 559593 w 610130"/>
              <a:gd name="connsiteY36" fmla="*/ 104938 h 233525"/>
              <a:gd name="connsiteX37" fmla="*/ 581025 w 610130"/>
              <a:gd name="connsiteY37" fmla="*/ 100175 h 233525"/>
              <a:gd name="connsiteX38" fmla="*/ 607218 w 610130"/>
              <a:gd name="connsiteY38" fmla="*/ 102556 h 233525"/>
              <a:gd name="connsiteX39" fmla="*/ 604837 w 610130"/>
              <a:gd name="connsiteY39" fmla="*/ 154944 h 233525"/>
              <a:gd name="connsiteX40" fmla="*/ 600075 w 610130"/>
              <a:gd name="connsiteY40" fmla="*/ 169231 h 233525"/>
              <a:gd name="connsiteX41" fmla="*/ 590550 w 610130"/>
              <a:gd name="connsiteY41" fmla="*/ 178756 h 233525"/>
              <a:gd name="connsiteX42" fmla="*/ 585787 w 610130"/>
              <a:gd name="connsiteY42" fmla="*/ 188281 h 233525"/>
              <a:gd name="connsiteX43" fmla="*/ 573881 w 610130"/>
              <a:gd name="connsiteY43" fmla="*/ 207331 h 233525"/>
              <a:gd name="connsiteX44" fmla="*/ 566737 w 610130"/>
              <a:gd name="connsiteY44" fmla="*/ 216856 h 233525"/>
              <a:gd name="connsiteX45" fmla="*/ 559593 w 610130"/>
              <a:gd name="connsiteY45" fmla="*/ 221619 h 233525"/>
              <a:gd name="connsiteX46" fmla="*/ 542925 w 610130"/>
              <a:gd name="connsiteY46" fmla="*/ 228763 h 233525"/>
              <a:gd name="connsiteX47" fmla="*/ 514350 w 610130"/>
              <a:gd name="connsiteY47" fmla="*/ 233525 h 233525"/>
              <a:gd name="connsiteX48" fmla="*/ 445293 w 610130"/>
              <a:gd name="connsiteY48" fmla="*/ 231144 h 233525"/>
              <a:gd name="connsiteX49" fmla="*/ 421481 w 610130"/>
              <a:gd name="connsiteY49" fmla="*/ 226381 h 233525"/>
              <a:gd name="connsiteX50" fmla="*/ 381000 w 610130"/>
              <a:gd name="connsiteY50" fmla="*/ 221619 h 233525"/>
              <a:gd name="connsiteX51" fmla="*/ 366712 w 610130"/>
              <a:gd name="connsiteY51" fmla="*/ 219238 h 233525"/>
              <a:gd name="connsiteX52" fmla="*/ 350043 w 610130"/>
              <a:gd name="connsiteY52" fmla="*/ 214475 h 233525"/>
              <a:gd name="connsiteX53" fmla="*/ 307181 w 610130"/>
              <a:gd name="connsiteY53" fmla="*/ 207331 h 233525"/>
              <a:gd name="connsiteX54" fmla="*/ 292893 w 610130"/>
              <a:gd name="connsiteY54" fmla="*/ 202569 h 233525"/>
              <a:gd name="connsiteX55" fmla="*/ 280987 w 610130"/>
              <a:gd name="connsiteY55" fmla="*/ 200188 h 233525"/>
              <a:gd name="connsiteX56" fmla="*/ 266700 w 610130"/>
              <a:gd name="connsiteY56" fmla="*/ 195425 h 233525"/>
              <a:gd name="connsiteX57" fmla="*/ 235743 w 610130"/>
              <a:gd name="connsiteY57" fmla="*/ 188281 h 233525"/>
              <a:gd name="connsiteX58" fmla="*/ 104775 w 610130"/>
              <a:gd name="connsiteY58" fmla="*/ 195425 h 233525"/>
              <a:gd name="connsiteX59" fmla="*/ 97631 w 610130"/>
              <a:gd name="connsiteY59" fmla="*/ 200188 h 233525"/>
              <a:gd name="connsiteX60" fmla="*/ 95250 w 610130"/>
              <a:gd name="connsiteY60" fmla="*/ 207331 h 233525"/>
              <a:gd name="connsiteX61" fmla="*/ 78581 w 610130"/>
              <a:gd name="connsiteY61" fmla="*/ 219238 h 233525"/>
              <a:gd name="connsiteX0" fmla="*/ 78581 w 610130"/>
              <a:gd name="connsiteY0" fmla="*/ 219238 h 233525"/>
              <a:gd name="connsiteX1" fmla="*/ 78581 w 610130"/>
              <a:gd name="connsiteY1" fmla="*/ 219238 h 233525"/>
              <a:gd name="connsiteX2" fmla="*/ 28575 w 610130"/>
              <a:gd name="connsiteY2" fmla="*/ 190663 h 233525"/>
              <a:gd name="connsiteX3" fmla="*/ 0 w 610130"/>
              <a:gd name="connsiteY3" fmla="*/ 145419 h 233525"/>
              <a:gd name="connsiteX4" fmla="*/ 2381 w 610130"/>
              <a:gd name="connsiteY4" fmla="*/ 138275 h 233525"/>
              <a:gd name="connsiteX5" fmla="*/ 4762 w 610130"/>
              <a:gd name="connsiteY5" fmla="*/ 128750 h 233525"/>
              <a:gd name="connsiteX6" fmla="*/ 9525 w 610130"/>
              <a:gd name="connsiteY6" fmla="*/ 114463 h 233525"/>
              <a:gd name="connsiteX7" fmla="*/ 11906 w 610130"/>
              <a:gd name="connsiteY7" fmla="*/ 104938 h 233525"/>
              <a:gd name="connsiteX8" fmla="*/ 19050 w 610130"/>
              <a:gd name="connsiteY8" fmla="*/ 83506 h 233525"/>
              <a:gd name="connsiteX9" fmla="*/ 21431 w 610130"/>
              <a:gd name="connsiteY9" fmla="*/ 76363 h 233525"/>
              <a:gd name="connsiteX10" fmla="*/ 47625 w 610130"/>
              <a:gd name="connsiteY10" fmla="*/ 81125 h 233525"/>
              <a:gd name="connsiteX11" fmla="*/ 69056 w 610130"/>
              <a:gd name="connsiteY11" fmla="*/ 93031 h 233525"/>
              <a:gd name="connsiteX12" fmla="*/ 73818 w 610130"/>
              <a:gd name="connsiteY12" fmla="*/ 73981 h 233525"/>
              <a:gd name="connsiteX13" fmla="*/ 76200 w 610130"/>
              <a:gd name="connsiteY13" fmla="*/ 31119 h 233525"/>
              <a:gd name="connsiteX14" fmla="*/ 80962 w 610130"/>
              <a:gd name="connsiteY14" fmla="*/ 16831 h 233525"/>
              <a:gd name="connsiteX15" fmla="*/ 88106 w 610130"/>
              <a:gd name="connsiteY15" fmla="*/ 12069 h 233525"/>
              <a:gd name="connsiteX16" fmla="*/ 100012 w 610130"/>
              <a:gd name="connsiteY16" fmla="*/ 163 h 233525"/>
              <a:gd name="connsiteX17" fmla="*/ 123825 w 610130"/>
              <a:gd name="connsiteY17" fmla="*/ 4925 h 233525"/>
              <a:gd name="connsiteX18" fmla="*/ 169068 w 610130"/>
              <a:gd name="connsiteY18" fmla="*/ 7306 h 233525"/>
              <a:gd name="connsiteX19" fmla="*/ 173831 w 610130"/>
              <a:gd name="connsiteY19" fmla="*/ 16831 h 233525"/>
              <a:gd name="connsiteX20" fmla="*/ 176212 w 610130"/>
              <a:gd name="connsiteY20" fmla="*/ 93031 h 233525"/>
              <a:gd name="connsiteX21" fmla="*/ 214312 w 610130"/>
              <a:gd name="connsiteY21" fmla="*/ 90650 h 233525"/>
              <a:gd name="connsiteX22" fmla="*/ 259556 w 610130"/>
              <a:gd name="connsiteY22" fmla="*/ 93031 h 233525"/>
              <a:gd name="connsiteX23" fmla="*/ 269081 w 610130"/>
              <a:gd name="connsiteY23" fmla="*/ 97794 h 233525"/>
              <a:gd name="connsiteX24" fmla="*/ 283368 w 610130"/>
              <a:gd name="connsiteY24" fmla="*/ 102556 h 233525"/>
              <a:gd name="connsiteX25" fmla="*/ 295275 w 610130"/>
              <a:gd name="connsiteY25" fmla="*/ 107319 h 233525"/>
              <a:gd name="connsiteX26" fmla="*/ 321468 w 610130"/>
              <a:gd name="connsiteY26" fmla="*/ 116844 h 233525"/>
              <a:gd name="connsiteX27" fmla="*/ 328612 w 610130"/>
              <a:gd name="connsiteY27" fmla="*/ 121606 h 233525"/>
              <a:gd name="connsiteX28" fmla="*/ 338137 w 610130"/>
              <a:gd name="connsiteY28" fmla="*/ 126369 h 233525"/>
              <a:gd name="connsiteX29" fmla="*/ 345281 w 610130"/>
              <a:gd name="connsiteY29" fmla="*/ 131131 h 233525"/>
              <a:gd name="connsiteX30" fmla="*/ 373856 w 610130"/>
              <a:gd name="connsiteY30" fmla="*/ 133513 h 233525"/>
              <a:gd name="connsiteX31" fmla="*/ 492918 w 610130"/>
              <a:gd name="connsiteY31" fmla="*/ 131131 h 233525"/>
              <a:gd name="connsiteX32" fmla="*/ 500062 w 610130"/>
              <a:gd name="connsiteY32" fmla="*/ 126369 h 233525"/>
              <a:gd name="connsiteX33" fmla="*/ 511968 w 610130"/>
              <a:gd name="connsiteY33" fmla="*/ 123988 h 233525"/>
              <a:gd name="connsiteX34" fmla="*/ 523875 w 610130"/>
              <a:gd name="connsiteY34" fmla="*/ 119225 h 233525"/>
              <a:gd name="connsiteX35" fmla="*/ 545306 w 610130"/>
              <a:gd name="connsiteY35" fmla="*/ 109700 h 233525"/>
              <a:gd name="connsiteX36" fmla="*/ 559593 w 610130"/>
              <a:gd name="connsiteY36" fmla="*/ 104938 h 233525"/>
              <a:gd name="connsiteX37" fmla="*/ 581025 w 610130"/>
              <a:gd name="connsiteY37" fmla="*/ 100175 h 233525"/>
              <a:gd name="connsiteX38" fmla="*/ 607218 w 610130"/>
              <a:gd name="connsiteY38" fmla="*/ 102556 h 233525"/>
              <a:gd name="connsiteX39" fmla="*/ 604837 w 610130"/>
              <a:gd name="connsiteY39" fmla="*/ 154944 h 233525"/>
              <a:gd name="connsiteX40" fmla="*/ 600075 w 610130"/>
              <a:gd name="connsiteY40" fmla="*/ 169231 h 233525"/>
              <a:gd name="connsiteX41" fmla="*/ 590550 w 610130"/>
              <a:gd name="connsiteY41" fmla="*/ 178756 h 233525"/>
              <a:gd name="connsiteX42" fmla="*/ 585787 w 610130"/>
              <a:gd name="connsiteY42" fmla="*/ 188281 h 233525"/>
              <a:gd name="connsiteX43" fmla="*/ 573881 w 610130"/>
              <a:gd name="connsiteY43" fmla="*/ 207331 h 233525"/>
              <a:gd name="connsiteX44" fmla="*/ 566737 w 610130"/>
              <a:gd name="connsiteY44" fmla="*/ 216856 h 233525"/>
              <a:gd name="connsiteX45" fmla="*/ 559593 w 610130"/>
              <a:gd name="connsiteY45" fmla="*/ 221619 h 233525"/>
              <a:gd name="connsiteX46" fmla="*/ 542925 w 610130"/>
              <a:gd name="connsiteY46" fmla="*/ 228763 h 233525"/>
              <a:gd name="connsiteX47" fmla="*/ 514350 w 610130"/>
              <a:gd name="connsiteY47" fmla="*/ 233525 h 233525"/>
              <a:gd name="connsiteX48" fmla="*/ 445293 w 610130"/>
              <a:gd name="connsiteY48" fmla="*/ 231144 h 233525"/>
              <a:gd name="connsiteX49" fmla="*/ 421481 w 610130"/>
              <a:gd name="connsiteY49" fmla="*/ 226381 h 233525"/>
              <a:gd name="connsiteX50" fmla="*/ 381000 w 610130"/>
              <a:gd name="connsiteY50" fmla="*/ 221619 h 233525"/>
              <a:gd name="connsiteX51" fmla="*/ 366712 w 610130"/>
              <a:gd name="connsiteY51" fmla="*/ 219238 h 233525"/>
              <a:gd name="connsiteX52" fmla="*/ 350043 w 610130"/>
              <a:gd name="connsiteY52" fmla="*/ 214475 h 233525"/>
              <a:gd name="connsiteX53" fmla="*/ 307181 w 610130"/>
              <a:gd name="connsiteY53" fmla="*/ 207331 h 233525"/>
              <a:gd name="connsiteX54" fmla="*/ 292893 w 610130"/>
              <a:gd name="connsiteY54" fmla="*/ 202569 h 233525"/>
              <a:gd name="connsiteX55" fmla="*/ 280987 w 610130"/>
              <a:gd name="connsiteY55" fmla="*/ 200188 h 233525"/>
              <a:gd name="connsiteX56" fmla="*/ 266700 w 610130"/>
              <a:gd name="connsiteY56" fmla="*/ 195425 h 233525"/>
              <a:gd name="connsiteX57" fmla="*/ 235743 w 610130"/>
              <a:gd name="connsiteY57" fmla="*/ 188281 h 233525"/>
              <a:gd name="connsiteX58" fmla="*/ 104775 w 610130"/>
              <a:gd name="connsiteY58" fmla="*/ 195425 h 233525"/>
              <a:gd name="connsiteX59" fmla="*/ 97631 w 610130"/>
              <a:gd name="connsiteY59" fmla="*/ 200188 h 233525"/>
              <a:gd name="connsiteX60" fmla="*/ 78581 w 610130"/>
              <a:gd name="connsiteY60" fmla="*/ 219238 h 233525"/>
              <a:gd name="connsiteX0" fmla="*/ 97631 w 610130"/>
              <a:gd name="connsiteY0" fmla="*/ 200188 h 233525"/>
              <a:gd name="connsiteX1" fmla="*/ 78581 w 610130"/>
              <a:gd name="connsiteY1" fmla="*/ 219238 h 233525"/>
              <a:gd name="connsiteX2" fmla="*/ 28575 w 610130"/>
              <a:gd name="connsiteY2" fmla="*/ 190663 h 233525"/>
              <a:gd name="connsiteX3" fmla="*/ 0 w 610130"/>
              <a:gd name="connsiteY3" fmla="*/ 145419 h 233525"/>
              <a:gd name="connsiteX4" fmla="*/ 2381 w 610130"/>
              <a:gd name="connsiteY4" fmla="*/ 138275 h 233525"/>
              <a:gd name="connsiteX5" fmla="*/ 4762 w 610130"/>
              <a:gd name="connsiteY5" fmla="*/ 128750 h 233525"/>
              <a:gd name="connsiteX6" fmla="*/ 9525 w 610130"/>
              <a:gd name="connsiteY6" fmla="*/ 114463 h 233525"/>
              <a:gd name="connsiteX7" fmla="*/ 11906 w 610130"/>
              <a:gd name="connsiteY7" fmla="*/ 104938 h 233525"/>
              <a:gd name="connsiteX8" fmla="*/ 19050 w 610130"/>
              <a:gd name="connsiteY8" fmla="*/ 83506 h 233525"/>
              <a:gd name="connsiteX9" fmla="*/ 21431 w 610130"/>
              <a:gd name="connsiteY9" fmla="*/ 76363 h 233525"/>
              <a:gd name="connsiteX10" fmla="*/ 47625 w 610130"/>
              <a:gd name="connsiteY10" fmla="*/ 81125 h 233525"/>
              <a:gd name="connsiteX11" fmla="*/ 69056 w 610130"/>
              <a:gd name="connsiteY11" fmla="*/ 93031 h 233525"/>
              <a:gd name="connsiteX12" fmla="*/ 73818 w 610130"/>
              <a:gd name="connsiteY12" fmla="*/ 73981 h 233525"/>
              <a:gd name="connsiteX13" fmla="*/ 76200 w 610130"/>
              <a:gd name="connsiteY13" fmla="*/ 31119 h 233525"/>
              <a:gd name="connsiteX14" fmla="*/ 80962 w 610130"/>
              <a:gd name="connsiteY14" fmla="*/ 16831 h 233525"/>
              <a:gd name="connsiteX15" fmla="*/ 88106 w 610130"/>
              <a:gd name="connsiteY15" fmla="*/ 12069 h 233525"/>
              <a:gd name="connsiteX16" fmla="*/ 100012 w 610130"/>
              <a:gd name="connsiteY16" fmla="*/ 163 h 233525"/>
              <a:gd name="connsiteX17" fmla="*/ 123825 w 610130"/>
              <a:gd name="connsiteY17" fmla="*/ 4925 h 233525"/>
              <a:gd name="connsiteX18" fmla="*/ 169068 w 610130"/>
              <a:gd name="connsiteY18" fmla="*/ 7306 h 233525"/>
              <a:gd name="connsiteX19" fmla="*/ 173831 w 610130"/>
              <a:gd name="connsiteY19" fmla="*/ 16831 h 233525"/>
              <a:gd name="connsiteX20" fmla="*/ 176212 w 610130"/>
              <a:gd name="connsiteY20" fmla="*/ 93031 h 233525"/>
              <a:gd name="connsiteX21" fmla="*/ 214312 w 610130"/>
              <a:gd name="connsiteY21" fmla="*/ 90650 h 233525"/>
              <a:gd name="connsiteX22" fmla="*/ 259556 w 610130"/>
              <a:gd name="connsiteY22" fmla="*/ 93031 h 233525"/>
              <a:gd name="connsiteX23" fmla="*/ 269081 w 610130"/>
              <a:gd name="connsiteY23" fmla="*/ 97794 h 233525"/>
              <a:gd name="connsiteX24" fmla="*/ 283368 w 610130"/>
              <a:gd name="connsiteY24" fmla="*/ 102556 h 233525"/>
              <a:gd name="connsiteX25" fmla="*/ 295275 w 610130"/>
              <a:gd name="connsiteY25" fmla="*/ 107319 h 233525"/>
              <a:gd name="connsiteX26" fmla="*/ 321468 w 610130"/>
              <a:gd name="connsiteY26" fmla="*/ 116844 h 233525"/>
              <a:gd name="connsiteX27" fmla="*/ 328612 w 610130"/>
              <a:gd name="connsiteY27" fmla="*/ 121606 h 233525"/>
              <a:gd name="connsiteX28" fmla="*/ 338137 w 610130"/>
              <a:gd name="connsiteY28" fmla="*/ 126369 h 233525"/>
              <a:gd name="connsiteX29" fmla="*/ 345281 w 610130"/>
              <a:gd name="connsiteY29" fmla="*/ 131131 h 233525"/>
              <a:gd name="connsiteX30" fmla="*/ 373856 w 610130"/>
              <a:gd name="connsiteY30" fmla="*/ 133513 h 233525"/>
              <a:gd name="connsiteX31" fmla="*/ 492918 w 610130"/>
              <a:gd name="connsiteY31" fmla="*/ 131131 h 233525"/>
              <a:gd name="connsiteX32" fmla="*/ 500062 w 610130"/>
              <a:gd name="connsiteY32" fmla="*/ 126369 h 233525"/>
              <a:gd name="connsiteX33" fmla="*/ 511968 w 610130"/>
              <a:gd name="connsiteY33" fmla="*/ 123988 h 233525"/>
              <a:gd name="connsiteX34" fmla="*/ 523875 w 610130"/>
              <a:gd name="connsiteY34" fmla="*/ 119225 h 233525"/>
              <a:gd name="connsiteX35" fmla="*/ 545306 w 610130"/>
              <a:gd name="connsiteY35" fmla="*/ 109700 h 233525"/>
              <a:gd name="connsiteX36" fmla="*/ 559593 w 610130"/>
              <a:gd name="connsiteY36" fmla="*/ 104938 h 233525"/>
              <a:gd name="connsiteX37" fmla="*/ 581025 w 610130"/>
              <a:gd name="connsiteY37" fmla="*/ 100175 h 233525"/>
              <a:gd name="connsiteX38" fmla="*/ 607218 w 610130"/>
              <a:gd name="connsiteY38" fmla="*/ 102556 h 233525"/>
              <a:gd name="connsiteX39" fmla="*/ 604837 w 610130"/>
              <a:gd name="connsiteY39" fmla="*/ 154944 h 233525"/>
              <a:gd name="connsiteX40" fmla="*/ 600075 w 610130"/>
              <a:gd name="connsiteY40" fmla="*/ 169231 h 233525"/>
              <a:gd name="connsiteX41" fmla="*/ 590550 w 610130"/>
              <a:gd name="connsiteY41" fmla="*/ 178756 h 233525"/>
              <a:gd name="connsiteX42" fmla="*/ 585787 w 610130"/>
              <a:gd name="connsiteY42" fmla="*/ 188281 h 233525"/>
              <a:gd name="connsiteX43" fmla="*/ 573881 w 610130"/>
              <a:gd name="connsiteY43" fmla="*/ 207331 h 233525"/>
              <a:gd name="connsiteX44" fmla="*/ 566737 w 610130"/>
              <a:gd name="connsiteY44" fmla="*/ 216856 h 233525"/>
              <a:gd name="connsiteX45" fmla="*/ 559593 w 610130"/>
              <a:gd name="connsiteY45" fmla="*/ 221619 h 233525"/>
              <a:gd name="connsiteX46" fmla="*/ 542925 w 610130"/>
              <a:gd name="connsiteY46" fmla="*/ 228763 h 233525"/>
              <a:gd name="connsiteX47" fmla="*/ 514350 w 610130"/>
              <a:gd name="connsiteY47" fmla="*/ 233525 h 233525"/>
              <a:gd name="connsiteX48" fmla="*/ 445293 w 610130"/>
              <a:gd name="connsiteY48" fmla="*/ 231144 h 233525"/>
              <a:gd name="connsiteX49" fmla="*/ 421481 w 610130"/>
              <a:gd name="connsiteY49" fmla="*/ 226381 h 233525"/>
              <a:gd name="connsiteX50" fmla="*/ 381000 w 610130"/>
              <a:gd name="connsiteY50" fmla="*/ 221619 h 233525"/>
              <a:gd name="connsiteX51" fmla="*/ 366712 w 610130"/>
              <a:gd name="connsiteY51" fmla="*/ 219238 h 233525"/>
              <a:gd name="connsiteX52" fmla="*/ 350043 w 610130"/>
              <a:gd name="connsiteY52" fmla="*/ 214475 h 233525"/>
              <a:gd name="connsiteX53" fmla="*/ 307181 w 610130"/>
              <a:gd name="connsiteY53" fmla="*/ 207331 h 233525"/>
              <a:gd name="connsiteX54" fmla="*/ 292893 w 610130"/>
              <a:gd name="connsiteY54" fmla="*/ 202569 h 233525"/>
              <a:gd name="connsiteX55" fmla="*/ 280987 w 610130"/>
              <a:gd name="connsiteY55" fmla="*/ 200188 h 233525"/>
              <a:gd name="connsiteX56" fmla="*/ 266700 w 610130"/>
              <a:gd name="connsiteY56" fmla="*/ 195425 h 233525"/>
              <a:gd name="connsiteX57" fmla="*/ 235743 w 610130"/>
              <a:gd name="connsiteY57" fmla="*/ 188281 h 233525"/>
              <a:gd name="connsiteX58" fmla="*/ 104775 w 610130"/>
              <a:gd name="connsiteY58" fmla="*/ 195425 h 233525"/>
              <a:gd name="connsiteX59" fmla="*/ 97631 w 610130"/>
              <a:gd name="connsiteY59" fmla="*/ 200188 h 233525"/>
              <a:gd name="connsiteX0" fmla="*/ 97631 w 610130"/>
              <a:gd name="connsiteY0" fmla="*/ 200188 h 233525"/>
              <a:gd name="connsiteX1" fmla="*/ 78581 w 610130"/>
              <a:gd name="connsiteY1" fmla="*/ 219238 h 233525"/>
              <a:gd name="connsiteX2" fmla="*/ 28575 w 610130"/>
              <a:gd name="connsiteY2" fmla="*/ 190663 h 233525"/>
              <a:gd name="connsiteX3" fmla="*/ 0 w 610130"/>
              <a:gd name="connsiteY3" fmla="*/ 145419 h 233525"/>
              <a:gd name="connsiteX4" fmla="*/ 2381 w 610130"/>
              <a:gd name="connsiteY4" fmla="*/ 138275 h 233525"/>
              <a:gd name="connsiteX5" fmla="*/ 4762 w 610130"/>
              <a:gd name="connsiteY5" fmla="*/ 128750 h 233525"/>
              <a:gd name="connsiteX6" fmla="*/ 9525 w 610130"/>
              <a:gd name="connsiteY6" fmla="*/ 114463 h 233525"/>
              <a:gd name="connsiteX7" fmla="*/ 11906 w 610130"/>
              <a:gd name="connsiteY7" fmla="*/ 104938 h 233525"/>
              <a:gd name="connsiteX8" fmla="*/ 19050 w 610130"/>
              <a:gd name="connsiteY8" fmla="*/ 83506 h 233525"/>
              <a:gd name="connsiteX9" fmla="*/ 21431 w 610130"/>
              <a:gd name="connsiteY9" fmla="*/ 76363 h 233525"/>
              <a:gd name="connsiteX10" fmla="*/ 47625 w 610130"/>
              <a:gd name="connsiteY10" fmla="*/ 81125 h 233525"/>
              <a:gd name="connsiteX11" fmla="*/ 69056 w 610130"/>
              <a:gd name="connsiteY11" fmla="*/ 93031 h 233525"/>
              <a:gd name="connsiteX12" fmla="*/ 73818 w 610130"/>
              <a:gd name="connsiteY12" fmla="*/ 73981 h 233525"/>
              <a:gd name="connsiteX13" fmla="*/ 76200 w 610130"/>
              <a:gd name="connsiteY13" fmla="*/ 31119 h 233525"/>
              <a:gd name="connsiteX14" fmla="*/ 80962 w 610130"/>
              <a:gd name="connsiteY14" fmla="*/ 16831 h 233525"/>
              <a:gd name="connsiteX15" fmla="*/ 100012 w 610130"/>
              <a:gd name="connsiteY15" fmla="*/ 163 h 233525"/>
              <a:gd name="connsiteX16" fmla="*/ 123825 w 610130"/>
              <a:gd name="connsiteY16" fmla="*/ 4925 h 233525"/>
              <a:gd name="connsiteX17" fmla="*/ 169068 w 610130"/>
              <a:gd name="connsiteY17" fmla="*/ 7306 h 233525"/>
              <a:gd name="connsiteX18" fmla="*/ 173831 w 610130"/>
              <a:gd name="connsiteY18" fmla="*/ 16831 h 233525"/>
              <a:gd name="connsiteX19" fmla="*/ 176212 w 610130"/>
              <a:gd name="connsiteY19" fmla="*/ 93031 h 233525"/>
              <a:gd name="connsiteX20" fmla="*/ 214312 w 610130"/>
              <a:gd name="connsiteY20" fmla="*/ 90650 h 233525"/>
              <a:gd name="connsiteX21" fmla="*/ 259556 w 610130"/>
              <a:gd name="connsiteY21" fmla="*/ 93031 h 233525"/>
              <a:gd name="connsiteX22" fmla="*/ 269081 w 610130"/>
              <a:gd name="connsiteY22" fmla="*/ 97794 h 233525"/>
              <a:gd name="connsiteX23" fmla="*/ 283368 w 610130"/>
              <a:gd name="connsiteY23" fmla="*/ 102556 h 233525"/>
              <a:gd name="connsiteX24" fmla="*/ 295275 w 610130"/>
              <a:gd name="connsiteY24" fmla="*/ 107319 h 233525"/>
              <a:gd name="connsiteX25" fmla="*/ 321468 w 610130"/>
              <a:gd name="connsiteY25" fmla="*/ 116844 h 233525"/>
              <a:gd name="connsiteX26" fmla="*/ 328612 w 610130"/>
              <a:gd name="connsiteY26" fmla="*/ 121606 h 233525"/>
              <a:gd name="connsiteX27" fmla="*/ 338137 w 610130"/>
              <a:gd name="connsiteY27" fmla="*/ 126369 h 233525"/>
              <a:gd name="connsiteX28" fmla="*/ 345281 w 610130"/>
              <a:gd name="connsiteY28" fmla="*/ 131131 h 233525"/>
              <a:gd name="connsiteX29" fmla="*/ 373856 w 610130"/>
              <a:gd name="connsiteY29" fmla="*/ 133513 h 233525"/>
              <a:gd name="connsiteX30" fmla="*/ 492918 w 610130"/>
              <a:gd name="connsiteY30" fmla="*/ 131131 h 233525"/>
              <a:gd name="connsiteX31" fmla="*/ 500062 w 610130"/>
              <a:gd name="connsiteY31" fmla="*/ 126369 h 233525"/>
              <a:gd name="connsiteX32" fmla="*/ 511968 w 610130"/>
              <a:gd name="connsiteY32" fmla="*/ 123988 h 233525"/>
              <a:gd name="connsiteX33" fmla="*/ 523875 w 610130"/>
              <a:gd name="connsiteY33" fmla="*/ 119225 h 233525"/>
              <a:gd name="connsiteX34" fmla="*/ 545306 w 610130"/>
              <a:gd name="connsiteY34" fmla="*/ 109700 h 233525"/>
              <a:gd name="connsiteX35" fmla="*/ 559593 w 610130"/>
              <a:gd name="connsiteY35" fmla="*/ 104938 h 233525"/>
              <a:gd name="connsiteX36" fmla="*/ 581025 w 610130"/>
              <a:gd name="connsiteY36" fmla="*/ 100175 h 233525"/>
              <a:gd name="connsiteX37" fmla="*/ 607218 w 610130"/>
              <a:gd name="connsiteY37" fmla="*/ 102556 h 233525"/>
              <a:gd name="connsiteX38" fmla="*/ 604837 w 610130"/>
              <a:gd name="connsiteY38" fmla="*/ 154944 h 233525"/>
              <a:gd name="connsiteX39" fmla="*/ 600075 w 610130"/>
              <a:gd name="connsiteY39" fmla="*/ 169231 h 233525"/>
              <a:gd name="connsiteX40" fmla="*/ 590550 w 610130"/>
              <a:gd name="connsiteY40" fmla="*/ 178756 h 233525"/>
              <a:gd name="connsiteX41" fmla="*/ 585787 w 610130"/>
              <a:gd name="connsiteY41" fmla="*/ 188281 h 233525"/>
              <a:gd name="connsiteX42" fmla="*/ 573881 w 610130"/>
              <a:gd name="connsiteY42" fmla="*/ 207331 h 233525"/>
              <a:gd name="connsiteX43" fmla="*/ 566737 w 610130"/>
              <a:gd name="connsiteY43" fmla="*/ 216856 h 233525"/>
              <a:gd name="connsiteX44" fmla="*/ 559593 w 610130"/>
              <a:gd name="connsiteY44" fmla="*/ 221619 h 233525"/>
              <a:gd name="connsiteX45" fmla="*/ 542925 w 610130"/>
              <a:gd name="connsiteY45" fmla="*/ 228763 h 233525"/>
              <a:gd name="connsiteX46" fmla="*/ 514350 w 610130"/>
              <a:gd name="connsiteY46" fmla="*/ 233525 h 233525"/>
              <a:gd name="connsiteX47" fmla="*/ 445293 w 610130"/>
              <a:gd name="connsiteY47" fmla="*/ 231144 h 233525"/>
              <a:gd name="connsiteX48" fmla="*/ 421481 w 610130"/>
              <a:gd name="connsiteY48" fmla="*/ 226381 h 233525"/>
              <a:gd name="connsiteX49" fmla="*/ 381000 w 610130"/>
              <a:gd name="connsiteY49" fmla="*/ 221619 h 233525"/>
              <a:gd name="connsiteX50" fmla="*/ 366712 w 610130"/>
              <a:gd name="connsiteY50" fmla="*/ 219238 h 233525"/>
              <a:gd name="connsiteX51" fmla="*/ 350043 w 610130"/>
              <a:gd name="connsiteY51" fmla="*/ 214475 h 233525"/>
              <a:gd name="connsiteX52" fmla="*/ 307181 w 610130"/>
              <a:gd name="connsiteY52" fmla="*/ 207331 h 233525"/>
              <a:gd name="connsiteX53" fmla="*/ 292893 w 610130"/>
              <a:gd name="connsiteY53" fmla="*/ 202569 h 233525"/>
              <a:gd name="connsiteX54" fmla="*/ 280987 w 610130"/>
              <a:gd name="connsiteY54" fmla="*/ 200188 h 233525"/>
              <a:gd name="connsiteX55" fmla="*/ 266700 w 610130"/>
              <a:gd name="connsiteY55" fmla="*/ 195425 h 233525"/>
              <a:gd name="connsiteX56" fmla="*/ 235743 w 610130"/>
              <a:gd name="connsiteY56" fmla="*/ 188281 h 233525"/>
              <a:gd name="connsiteX57" fmla="*/ 104775 w 610130"/>
              <a:gd name="connsiteY57" fmla="*/ 195425 h 233525"/>
              <a:gd name="connsiteX58" fmla="*/ 97631 w 610130"/>
              <a:gd name="connsiteY58" fmla="*/ 200188 h 233525"/>
              <a:gd name="connsiteX0" fmla="*/ 97631 w 610130"/>
              <a:gd name="connsiteY0" fmla="*/ 200188 h 233525"/>
              <a:gd name="connsiteX1" fmla="*/ 78581 w 610130"/>
              <a:gd name="connsiteY1" fmla="*/ 219238 h 233525"/>
              <a:gd name="connsiteX2" fmla="*/ 28575 w 610130"/>
              <a:gd name="connsiteY2" fmla="*/ 190663 h 233525"/>
              <a:gd name="connsiteX3" fmla="*/ 0 w 610130"/>
              <a:gd name="connsiteY3" fmla="*/ 145419 h 233525"/>
              <a:gd name="connsiteX4" fmla="*/ 2381 w 610130"/>
              <a:gd name="connsiteY4" fmla="*/ 138275 h 233525"/>
              <a:gd name="connsiteX5" fmla="*/ 4762 w 610130"/>
              <a:gd name="connsiteY5" fmla="*/ 128750 h 233525"/>
              <a:gd name="connsiteX6" fmla="*/ 9525 w 610130"/>
              <a:gd name="connsiteY6" fmla="*/ 114463 h 233525"/>
              <a:gd name="connsiteX7" fmla="*/ 11906 w 610130"/>
              <a:gd name="connsiteY7" fmla="*/ 104938 h 233525"/>
              <a:gd name="connsiteX8" fmla="*/ 19050 w 610130"/>
              <a:gd name="connsiteY8" fmla="*/ 83506 h 233525"/>
              <a:gd name="connsiteX9" fmla="*/ 21431 w 610130"/>
              <a:gd name="connsiteY9" fmla="*/ 76363 h 233525"/>
              <a:gd name="connsiteX10" fmla="*/ 47625 w 610130"/>
              <a:gd name="connsiteY10" fmla="*/ 81125 h 233525"/>
              <a:gd name="connsiteX11" fmla="*/ 69056 w 610130"/>
              <a:gd name="connsiteY11" fmla="*/ 93031 h 233525"/>
              <a:gd name="connsiteX12" fmla="*/ 73818 w 610130"/>
              <a:gd name="connsiteY12" fmla="*/ 73981 h 233525"/>
              <a:gd name="connsiteX13" fmla="*/ 80962 w 610130"/>
              <a:gd name="connsiteY13" fmla="*/ 16831 h 233525"/>
              <a:gd name="connsiteX14" fmla="*/ 100012 w 610130"/>
              <a:gd name="connsiteY14" fmla="*/ 163 h 233525"/>
              <a:gd name="connsiteX15" fmla="*/ 123825 w 610130"/>
              <a:gd name="connsiteY15" fmla="*/ 4925 h 233525"/>
              <a:gd name="connsiteX16" fmla="*/ 169068 w 610130"/>
              <a:gd name="connsiteY16" fmla="*/ 7306 h 233525"/>
              <a:gd name="connsiteX17" fmla="*/ 173831 w 610130"/>
              <a:gd name="connsiteY17" fmla="*/ 16831 h 233525"/>
              <a:gd name="connsiteX18" fmla="*/ 176212 w 610130"/>
              <a:gd name="connsiteY18" fmla="*/ 93031 h 233525"/>
              <a:gd name="connsiteX19" fmla="*/ 214312 w 610130"/>
              <a:gd name="connsiteY19" fmla="*/ 90650 h 233525"/>
              <a:gd name="connsiteX20" fmla="*/ 259556 w 610130"/>
              <a:gd name="connsiteY20" fmla="*/ 93031 h 233525"/>
              <a:gd name="connsiteX21" fmla="*/ 269081 w 610130"/>
              <a:gd name="connsiteY21" fmla="*/ 97794 h 233525"/>
              <a:gd name="connsiteX22" fmla="*/ 283368 w 610130"/>
              <a:gd name="connsiteY22" fmla="*/ 102556 h 233525"/>
              <a:gd name="connsiteX23" fmla="*/ 295275 w 610130"/>
              <a:gd name="connsiteY23" fmla="*/ 107319 h 233525"/>
              <a:gd name="connsiteX24" fmla="*/ 321468 w 610130"/>
              <a:gd name="connsiteY24" fmla="*/ 116844 h 233525"/>
              <a:gd name="connsiteX25" fmla="*/ 328612 w 610130"/>
              <a:gd name="connsiteY25" fmla="*/ 121606 h 233525"/>
              <a:gd name="connsiteX26" fmla="*/ 338137 w 610130"/>
              <a:gd name="connsiteY26" fmla="*/ 126369 h 233525"/>
              <a:gd name="connsiteX27" fmla="*/ 345281 w 610130"/>
              <a:gd name="connsiteY27" fmla="*/ 131131 h 233525"/>
              <a:gd name="connsiteX28" fmla="*/ 373856 w 610130"/>
              <a:gd name="connsiteY28" fmla="*/ 133513 h 233525"/>
              <a:gd name="connsiteX29" fmla="*/ 492918 w 610130"/>
              <a:gd name="connsiteY29" fmla="*/ 131131 h 233525"/>
              <a:gd name="connsiteX30" fmla="*/ 500062 w 610130"/>
              <a:gd name="connsiteY30" fmla="*/ 126369 h 233525"/>
              <a:gd name="connsiteX31" fmla="*/ 511968 w 610130"/>
              <a:gd name="connsiteY31" fmla="*/ 123988 h 233525"/>
              <a:gd name="connsiteX32" fmla="*/ 523875 w 610130"/>
              <a:gd name="connsiteY32" fmla="*/ 119225 h 233525"/>
              <a:gd name="connsiteX33" fmla="*/ 545306 w 610130"/>
              <a:gd name="connsiteY33" fmla="*/ 109700 h 233525"/>
              <a:gd name="connsiteX34" fmla="*/ 559593 w 610130"/>
              <a:gd name="connsiteY34" fmla="*/ 104938 h 233525"/>
              <a:gd name="connsiteX35" fmla="*/ 581025 w 610130"/>
              <a:gd name="connsiteY35" fmla="*/ 100175 h 233525"/>
              <a:gd name="connsiteX36" fmla="*/ 607218 w 610130"/>
              <a:gd name="connsiteY36" fmla="*/ 102556 h 233525"/>
              <a:gd name="connsiteX37" fmla="*/ 604837 w 610130"/>
              <a:gd name="connsiteY37" fmla="*/ 154944 h 233525"/>
              <a:gd name="connsiteX38" fmla="*/ 600075 w 610130"/>
              <a:gd name="connsiteY38" fmla="*/ 169231 h 233525"/>
              <a:gd name="connsiteX39" fmla="*/ 590550 w 610130"/>
              <a:gd name="connsiteY39" fmla="*/ 178756 h 233525"/>
              <a:gd name="connsiteX40" fmla="*/ 585787 w 610130"/>
              <a:gd name="connsiteY40" fmla="*/ 188281 h 233525"/>
              <a:gd name="connsiteX41" fmla="*/ 573881 w 610130"/>
              <a:gd name="connsiteY41" fmla="*/ 207331 h 233525"/>
              <a:gd name="connsiteX42" fmla="*/ 566737 w 610130"/>
              <a:gd name="connsiteY42" fmla="*/ 216856 h 233525"/>
              <a:gd name="connsiteX43" fmla="*/ 559593 w 610130"/>
              <a:gd name="connsiteY43" fmla="*/ 221619 h 233525"/>
              <a:gd name="connsiteX44" fmla="*/ 542925 w 610130"/>
              <a:gd name="connsiteY44" fmla="*/ 228763 h 233525"/>
              <a:gd name="connsiteX45" fmla="*/ 514350 w 610130"/>
              <a:gd name="connsiteY45" fmla="*/ 233525 h 233525"/>
              <a:gd name="connsiteX46" fmla="*/ 445293 w 610130"/>
              <a:gd name="connsiteY46" fmla="*/ 231144 h 233525"/>
              <a:gd name="connsiteX47" fmla="*/ 421481 w 610130"/>
              <a:gd name="connsiteY47" fmla="*/ 226381 h 233525"/>
              <a:gd name="connsiteX48" fmla="*/ 381000 w 610130"/>
              <a:gd name="connsiteY48" fmla="*/ 221619 h 233525"/>
              <a:gd name="connsiteX49" fmla="*/ 366712 w 610130"/>
              <a:gd name="connsiteY49" fmla="*/ 219238 h 233525"/>
              <a:gd name="connsiteX50" fmla="*/ 350043 w 610130"/>
              <a:gd name="connsiteY50" fmla="*/ 214475 h 233525"/>
              <a:gd name="connsiteX51" fmla="*/ 307181 w 610130"/>
              <a:gd name="connsiteY51" fmla="*/ 207331 h 233525"/>
              <a:gd name="connsiteX52" fmla="*/ 292893 w 610130"/>
              <a:gd name="connsiteY52" fmla="*/ 202569 h 233525"/>
              <a:gd name="connsiteX53" fmla="*/ 280987 w 610130"/>
              <a:gd name="connsiteY53" fmla="*/ 200188 h 233525"/>
              <a:gd name="connsiteX54" fmla="*/ 266700 w 610130"/>
              <a:gd name="connsiteY54" fmla="*/ 195425 h 233525"/>
              <a:gd name="connsiteX55" fmla="*/ 235743 w 610130"/>
              <a:gd name="connsiteY55" fmla="*/ 188281 h 233525"/>
              <a:gd name="connsiteX56" fmla="*/ 104775 w 610130"/>
              <a:gd name="connsiteY56" fmla="*/ 195425 h 233525"/>
              <a:gd name="connsiteX57" fmla="*/ 97631 w 610130"/>
              <a:gd name="connsiteY57" fmla="*/ 200188 h 233525"/>
              <a:gd name="connsiteX0" fmla="*/ 97631 w 610130"/>
              <a:gd name="connsiteY0" fmla="*/ 200188 h 233525"/>
              <a:gd name="connsiteX1" fmla="*/ 78581 w 610130"/>
              <a:gd name="connsiteY1" fmla="*/ 219238 h 233525"/>
              <a:gd name="connsiteX2" fmla="*/ 28575 w 610130"/>
              <a:gd name="connsiteY2" fmla="*/ 190663 h 233525"/>
              <a:gd name="connsiteX3" fmla="*/ 0 w 610130"/>
              <a:gd name="connsiteY3" fmla="*/ 145419 h 233525"/>
              <a:gd name="connsiteX4" fmla="*/ 2381 w 610130"/>
              <a:gd name="connsiteY4" fmla="*/ 138275 h 233525"/>
              <a:gd name="connsiteX5" fmla="*/ 4762 w 610130"/>
              <a:gd name="connsiteY5" fmla="*/ 128750 h 233525"/>
              <a:gd name="connsiteX6" fmla="*/ 9525 w 610130"/>
              <a:gd name="connsiteY6" fmla="*/ 114463 h 233525"/>
              <a:gd name="connsiteX7" fmla="*/ 11906 w 610130"/>
              <a:gd name="connsiteY7" fmla="*/ 104938 h 233525"/>
              <a:gd name="connsiteX8" fmla="*/ 19050 w 610130"/>
              <a:gd name="connsiteY8" fmla="*/ 83506 h 233525"/>
              <a:gd name="connsiteX9" fmla="*/ 21431 w 610130"/>
              <a:gd name="connsiteY9" fmla="*/ 76363 h 233525"/>
              <a:gd name="connsiteX10" fmla="*/ 47625 w 610130"/>
              <a:gd name="connsiteY10" fmla="*/ 81125 h 233525"/>
              <a:gd name="connsiteX11" fmla="*/ 73818 w 610130"/>
              <a:gd name="connsiteY11" fmla="*/ 73981 h 233525"/>
              <a:gd name="connsiteX12" fmla="*/ 80962 w 610130"/>
              <a:gd name="connsiteY12" fmla="*/ 16831 h 233525"/>
              <a:gd name="connsiteX13" fmla="*/ 100012 w 610130"/>
              <a:gd name="connsiteY13" fmla="*/ 163 h 233525"/>
              <a:gd name="connsiteX14" fmla="*/ 123825 w 610130"/>
              <a:gd name="connsiteY14" fmla="*/ 4925 h 233525"/>
              <a:gd name="connsiteX15" fmla="*/ 169068 w 610130"/>
              <a:gd name="connsiteY15" fmla="*/ 7306 h 233525"/>
              <a:gd name="connsiteX16" fmla="*/ 173831 w 610130"/>
              <a:gd name="connsiteY16" fmla="*/ 16831 h 233525"/>
              <a:gd name="connsiteX17" fmla="*/ 176212 w 610130"/>
              <a:gd name="connsiteY17" fmla="*/ 93031 h 233525"/>
              <a:gd name="connsiteX18" fmla="*/ 214312 w 610130"/>
              <a:gd name="connsiteY18" fmla="*/ 90650 h 233525"/>
              <a:gd name="connsiteX19" fmla="*/ 259556 w 610130"/>
              <a:gd name="connsiteY19" fmla="*/ 93031 h 233525"/>
              <a:gd name="connsiteX20" fmla="*/ 269081 w 610130"/>
              <a:gd name="connsiteY20" fmla="*/ 97794 h 233525"/>
              <a:gd name="connsiteX21" fmla="*/ 283368 w 610130"/>
              <a:gd name="connsiteY21" fmla="*/ 102556 h 233525"/>
              <a:gd name="connsiteX22" fmla="*/ 295275 w 610130"/>
              <a:gd name="connsiteY22" fmla="*/ 107319 h 233525"/>
              <a:gd name="connsiteX23" fmla="*/ 321468 w 610130"/>
              <a:gd name="connsiteY23" fmla="*/ 116844 h 233525"/>
              <a:gd name="connsiteX24" fmla="*/ 328612 w 610130"/>
              <a:gd name="connsiteY24" fmla="*/ 121606 h 233525"/>
              <a:gd name="connsiteX25" fmla="*/ 338137 w 610130"/>
              <a:gd name="connsiteY25" fmla="*/ 126369 h 233525"/>
              <a:gd name="connsiteX26" fmla="*/ 345281 w 610130"/>
              <a:gd name="connsiteY26" fmla="*/ 131131 h 233525"/>
              <a:gd name="connsiteX27" fmla="*/ 373856 w 610130"/>
              <a:gd name="connsiteY27" fmla="*/ 133513 h 233525"/>
              <a:gd name="connsiteX28" fmla="*/ 492918 w 610130"/>
              <a:gd name="connsiteY28" fmla="*/ 131131 h 233525"/>
              <a:gd name="connsiteX29" fmla="*/ 500062 w 610130"/>
              <a:gd name="connsiteY29" fmla="*/ 126369 h 233525"/>
              <a:gd name="connsiteX30" fmla="*/ 511968 w 610130"/>
              <a:gd name="connsiteY30" fmla="*/ 123988 h 233525"/>
              <a:gd name="connsiteX31" fmla="*/ 523875 w 610130"/>
              <a:gd name="connsiteY31" fmla="*/ 119225 h 233525"/>
              <a:gd name="connsiteX32" fmla="*/ 545306 w 610130"/>
              <a:gd name="connsiteY32" fmla="*/ 109700 h 233525"/>
              <a:gd name="connsiteX33" fmla="*/ 559593 w 610130"/>
              <a:gd name="connsiteY33" fmla="*/ 104938 h 233525"/>
              <a:gd name="connsiteX34" fmla="*/ 581025 w 610130"/>
              <a:gd name="connsiteY34" fmla="*/ 100175 h 233525"/>
              <a:gd name="connsiteX35" fmla="*/ 607218 w 610130"/>
              <a:gd name="connsiteY35" fmla="*/ 102556 h 233525"/>
              <a:gd name="connsiteX36" fmla="*/ 604837 w 610130"/>
              <a:gd name="connsiteY36" fmla="*/ 154944 h 233525"/>
              <a:gd name="connsiteX37" fmla="*/ 600075 w 610130"/>
              <a:gd name="connsiteY37" fmla="*/ 169231 h 233525"/>
              <a:gd name="connsiteX38" fmla="*/ 590550 w 610130"/>
              <a:gd name="connsiteY38" fmla="*/ 178756 h 233525"/>
              <a:gd name="connsiteX39" fmla="*/ 585787 w 610130"/>
              <a:gd name="connsiteY39" fmla="*/ 188281 h 233525"/>
              <a:gd name="connsiteX40" fmla="*/ 573881 w 610130"/>
              <a:gd name="connsiteY40" fmla="*/ 207331 h 233525"/>
              <a:gd name="connsiteX41" fmla="*/ 566737 w 610130"/>
              <a:gd name="connsiteY41" fmla="*/ 216856 h 233525"/>
              <a:gd name="connsiteX42" fmla="*/ 559593 w 610130"/>
              <a:gd name="connsiteY42" fmla="*/ 221619 h 233525"/>
              <a:gd name="connsiteX43" fmla="*/ 542925 w 610130"/>
              <a:gd name="connsiteY43" fmla="*/ 228763 h 233525"/>
              <a:gd name="connsiteX44" fmla="*/ 514350 w 610130"/>
              <a:gd name="connsiteY44" fmla="*/ 233525 h 233525"/>
              <a:gd name="connsiteX45" fmla="*/ 445293 w 610130"/>
              <a:gd name="connsiteY45" fmla="*/ 231144 h 233525"/>
              <a:gd name="connsiteX46" fmla="*/ 421481 w 610130"/>
              <a:gd name="connsiteY46" fmla="*/ 226381 h 233525"/>
              <a:gd name="connsiteX47" fmla="*/ 381000 w 610130"/>
              <a:gd name="connsiteY47" fmla="*/ 221619 h 233525"/>
              <a:gd name="connsiteX48" fmla="*/ 366712 w 610130"/>
              <a:gd name="connsiteY48" fmla="*/ 219238 h 233525"/>
              <a:gd name="connsiteX49" fmla="*/ 350043 w 610130"/>
              <a:gd name="connsiteY49" fmla="*/ 214475 h 233525"/>
              <a:gd name="connsiteX50" fmla="*/ 307181 w 610130"/>
              <a:gd name="connsiteY50" fmla="*/ 207331 h 233525"/>
              <a:gd name="connsiteX51" fmla="*/ 292893 w 610130"/>
              <a:gd name="connsiteY51" fmla="*/ 202569 h 233525"/>
              <a:gd name="connsiteX52" fmla="*/ 280987 w 610130"/>
              <a:gd name="connsiteY52" fmla="*/ 200188 h 233525"/>
              <a:gd name="connsiteX53" fmla="*/ 266700 w 610130"/>
              <a:gd name="connsiteY53" fmla="*/ 195425 h 233525"/>
              <a:gd name="connsiteX54" fmla="*/ 235743 w 610130"/>
              <a:gd name="connsiteY54" fmla="*/ 188281 h 233525"/>
              <a:gd name="connsiteX55" fmla="*/ 104775 w 610130"/>
              <a:gd name="connsiteY55" fmla="*/ 195425 h 233525"/>
              <a:gd name="connsiteX56" fmla="*/ 97631 w 610130"/>
              <a:gd name="connsiteY56" fmla="*/ 200188 h 233525"/>
              <a:gd name="connsiteX0" fmla="*/ 97631 w 610130"/>
              <a:gd name="connsiteY0" fmla="*/ 200188 h 233525"/>
              <a:gd name="connsiteX1" fmla="*/ 78581 w 610130"/>
              <a:gd name="connsiteY1" fmla="*/ 219238 h 233525"/>
              <a:gd name="connsiteX2" fmla="*/ 28575 w 610130"/>
              <a:gd name="connsiteY2" fmla="*/ 190663 h 233525"/>
              <a:gd name="connsiteX3" fmla="*/ 0 w 610130"/>
              <a:gd name="connsiteY3" fmla="*/ 145419 h 233525"/>
              <a:gd name="connsiteX4" fmla="*/ 2381 w 610130"/>
              <a:gd name="connsiteY4" fmla="*/ 138275 h 233525"/>
              <a:gd name="connsiteX5" fmla="*/ 4762 w 610130"/>
              <a:gd name="connsiteY5" fmla="*/ 128750 h 233525"/>
              <a:gd name="connsiteX6" fmla="*/ 9525 w 610130"/>
              <a:gd name="connsiteY6" fmla="*/ 114463 h 233525"/>
              <a:gd name="connsiteX7" fmla="*/ 11906 w 610130"/>
              <a:gd name="connsiteY7" fmla="*/ 104938 h 233525"/>
              <a:gd name="connsiteX8" fmla="*/ 19050 w 610130"/>
              <a:gd name="connsiteY8" fmla="*/ 83506 h 233525"/>
              <a:gd name="connsiteX9" fmla="*/ 21431 w 610130"/>
              <a:gd name="connsiteY9" fmla="*/ 76363 h 233525"/>
              <a:gd name="connsiteX10" fmla="*/ 47625 w 610130"/>
              <a:gd name="connsiteY10" fmla="*/ 81125 h 233525"/>
              <a:gd name="connsiteX11" fmla="*/ 80962 w 610130"/>
              <a:gd name="connsiteY11" fmla="*/ 16831 h 233525"/>
              <a:gd name="connsiteX12" fmla="*/ 100012 w 610130"/>
              <a:gd name="connsiteY12" fmla="*/ 163 h 233525"/>
              <a:gd name="connsiteX13" fmla="*/ 123825 w 610130"/>
              <a:gd name="connsiteY13" fmla="*/ 4925 h 233525"/>
              <a:gd name="connsiteX14" fmla="*/ 169068 w 610130"/>
              <a:gd name="connsiteY14" fmla="*/ 7306 h 233525"/>
              <a:gd name="connsiteX15" fmla="*/ 173831 w 610130"/>
              <a:gd name="connsiteY15" fmla="*/ 16831 h 233525"/>
              <a:gd name="connsiteX16" fmla="*/ 176212 w 610130"/>
              <a:gd name="connsiteY16" fmla="*/ 93031 h 233525"/>
              <a:gd name="connsiteX17" fmla="*/ 214312 w 610130"/>
              <a:gd name="connsiteY17" fmla="*/ 90650 h 233525"/>
              <a:gd name="connsiteX18" fmla="*/ 259556 w 610130"/>
              <a:gd name="connsiteY18" fmla="*/ 93031 h 233525"/>
              <a:gd name="connsiteX19" fmla="*/ 269081 w 610130"/>
              <a:gd name="connsiteY19" fmla="*/ 97794 h 233525"/>
              <a:gd name="connsiteX20" fmla="*/ 283368 w 610130"/>
              <a:gd name="connsiteY20" fmla="*/ 102556 h 233525"/>
              <a:gd name="connsiteX21" fmla="*/ 295275 w 610130"/>
              <a:gd name="connsiteY21" fmla="*/ 107319 h 233525"/>
              <a:gd name="connsiteX22" fmla="*/ 321468 w 610130"/>
              <a:gd name="connsiteY22" fmla="*/ 116844 h 233525"/>
              <a:gd name="connsiteX23" fmla="*/ 328612 w 610130"/>
              <a:gd name="connsiteY23" fmla="*/ 121606 h 233525"/>
              <a:gd name="connsiteX24" fmla="*/ 338137 w 610130"/>
              <a:gd name="connsiteY24" fmla="*/ 126369 h 233525"/>
              <a:gd name="connsiteX25" fmla="*/ 345281 w 610130"/>
              <a:gd name="connsiteY25" fmla="*/ 131131 h 233525"/>
              <a:gd name="connsiteX26" fmla="*/ 373856 w 610130"/>
              <a:gd name="connsiteY26" fmla="*/ 133513 h 233525"/>
              <a:gd name="connsiteX27" fmla="*/ 492918 w 610130"/>
              <a:gd name="connsiteY27" fmla="*/ 131131 h 233525"/>
              <a:gd name="connsiteX28" fmla="*/ 500062 w 610130"/>
              <a:gd name="connsiteY28" fmla="*/ 126369 h 233525"/>
              <a:gd name="connsiteX29" fmla="*/ 511968 w 610130"/>
              <a:gd name="connsiteY29" fmla="*/ 123988 h 233525"/>
              <a:gd name="connsiteX30" fmla="*/ 523875 w 610130"/>
              <a:gd name="connsiteY30" fmla="*/ 119225 h 233525"/>
              <a:gd name="connsiteX31" fmla="*/ 545306 w 610130"/>
              <a:gd name="connsiteY31" fmla="*/ 109700 h 233525"/>
              <a:gd name="connsiteX32" fmla="*/ 559593 w 610130"/>
              <a:gd name="connsiteY32" fmla="*/ 104938 h 233525"/>
              <a:gd name="connsiteX33" fmla="*/ 581025 w 610130"/>
              <a:gd name="connsiteY33" fmla="*/ 100175 h 233525"/>
              <a:gd name="connsiteX34" fmla="*/ 607218 w 610130"/>
              <a:gd name="connsiteY34" fmla="*/ 102556 h 233525"/>
              <a:gd name="connsiteX35" fmla="*/ 604837 w 610130"/>
              <a:gd name="connsiteY35" fmla="*/ 154944 h 233525"/>
              <a:gd name="connsiteX36" fmla="*/ 600075 w 610130"/>
              <a:gd name="connsiteY36" fmla="*/ 169231 h 233525"/>
              <a:gd name="connsiteX37" fmla="*/ 590550 w 610130"/>
              <a:gd name="connsiteY37" fmla="*/ 178756 h 233525"/>
              <a:gd name="connsiteX38" fmla="*/ 585787 w 610130"/>
              <a:gd name="connsiteY38" fmla="*/ 188281 h 233525"/>
              <a:gd name="connsiteX39" fmla="*/ 573881 w 610130"/>
              <a:gd name="connsiteY39" fmla="*/ 207331 h 233525"/>
              <a:gd name="connsiteX40" fmla="*/ 566737 w 610130"/>
              <a:gd name="connsiteY40" fmla="*/ 216856 h 233525"/>
              <a:gd name="connsiteX41" fmla="*/ 559593 w 610130"/>
              <a:gd name="connsiteY41" fmla="*/ 221619 h 233525"/>
              <a:gd name="connsiteX42" fmla="*/ 542925 w 610130"/>
              <a:gd name="connsiteY42" fmla="*/ 228763 h 233525"/>
              <a:gd name="connsiteX43" fmla="*/ 514350 w 610130"/>
              <a:gd name="connsiteY43" fmla="*/ 233525 h 233525"/>
              <a:gd name="connsiteX44" fmla="*/ 445293 w 610130"/>
              <a:gd name="connsiteY44" fmla="*/ 231144 h 233525"/>
              <a:gd name="connsiteX45" fmla="*/ 421481 w 610130"/>
              <a:gd name="connsiteY45" fmla="*/ 226381 h 233525"/>
              <a:gd name="connsiteX46" fmla="*/ 381000 w 610130"/>
              <a:gd name="connsiteY46" fmla="*/ 221619 h 233525"/>
              <a:gd name="connsiteX47" fmla="*/ 366712 w 610130"/>
              <a:gd name="connsiteY47" fmla="*/ 219238 h 233525"/>
              <a:gd name="connsiteX48" fmla="*/ 350043 w 610130"/>
              <a:gd name="connsiteY48" fmla="*/ 214475 h 233525"/>
              <a:gd name="connsiteX49" fmla="*/ 307181 w 610130"/>
              <a:gd name="connsiteY49" fmla="*/ 207331 h 233525"/>
              <a:gd name="connsiteX50" fmla="*/ 292893 w 610130"/>
              <a:gd name="connsiteY50" fmla="*/ 202569 h 233525"/>
              <a:gd name="connsiteX51" fmla="*/ 280987 w 610130"/>
              <a:gd name="connsiteY51" fmla="*/ 200188 h 233525"/>
              <a:gd name="connsiteX52" fmla="*/ 266700 w 610130"/>
              <a:gd name="connsiteY52" fmla="*/ 195425 h 233525"/>
              <a:gd name="connsiteX53" fmla="*/ 235743 w 610130"/>
              <a:gd name="connsiteY53" fmla="*/ 188281 h 233525"/>
              <a:gd name="connsiteX54" fmla="*/ 104775 w 610130"/>
              <a:gd name="connsiteY54" fmla="*/ 195425 h 233525"/>
              <a:gd name="connsiteX55" fmla="*/ 97631 w 610130"/>
              <a:gd name="connsiteY55" fmla="*/ 200188 h 233525"/>
              <a:gd name="connsiteX0" fmla="*/ 97631 w 610130"/>
              <a:gd name="connsiteY0" fmla="*/ 200188 h 233525"/>
              <a:gd name="connsiteX1" fmla="*/ 78581 w 610130"/>
              <a:gd name="connsiteY1" fmla="*/ 219238 h 233525"/>
              <a:gd name="connsiteX2" fmla="*/ 28575 w 610130"/>
              <a:gd name="connsiteY2" fmla="*/ 190663 h 233525"/>
              <a:gd name="connsiteX3" fmla="*/ 0 w 610130"/>
              <a:gd name="connsiteY3" fmla="*/ 145419 h 233525"/>
              <a:gd name="connsiteX4" fmla="*/ 2381 w 610130"/>
              <a:gd name="connsiteY4" fmla="*/ 138275 h 233525"/>
              <a:gd name="connsiteX5" fmla="*/ 4762 w 610130"/>
              <a:gd name="connsiteY5" fmla="*/ 128750 h 233525"/>
              <a:gd name="connsiteX6" fmla="*/ 11906 w 610130"/>
              <a:gd name="connsiteY6" fmla="*/ 104938 h 233525"/>
              <a:gd name="connsiteX7" fmla="*/ 19050 w 610130"/>
              <a:gd name="connsiteY7" fmla="*/ 83506 h 233525"/>
              <a:gd name="connsiteX8" fmla="*/ 21431 w 610130"/>
              <a:gd name="connsiteY8" fmla="*/ 76363 h 233525"/>
              <a:gd name="connsiteX9" fmla="*/ 47625 w 610130"/>
              <a:gd name="connsiteY9" fmla="*/ 81125 h 233525"/>
              <a:gd name="connsiteX10" fmla="*/ 80962 w 610130"/>
              <a:gd name="connsiteY10" fmla="*/ 16831 h 233525"/>
              <a:gd name="connsiteX11" fmla="*/ 100012 w 610130"/>
              <a:gd name="connsiteY11" fmla="*/ 163 h 233525"/>
              <a:gd name="connsiteX12" fmla="*/ 123825 w 610130"/>
              <a:gd name="connsiteY12" fmla="*/ 4925 h 233525"/>
              <a:gd name="connsiteX13" fmla="*/ 169068 w 610130"/>
              <a:gd name="connsiteY13" fmla="*/ 7306 h 233525"/>
              <a:gd name="connsiteX14" fmla="*/ 173831 w 610130"/>
              <a:gd name="connsiteY14" fmla="*/ 16831 h 233525"/>
              <a:gd name="connsiteX15" fmla="*/ 176212 w 610130"/>
              <a:gd name="connsiteY15" fmla="*/ 93031 h 233525"/>
              <a:gd name="connsiteX16" fmla="*/ 214312 w 610130"/>
              <a:gd name="connsiteY16" fmla="*/ 90650 h 233525"/>
              <a:gd name="connsiteX17" fmla="*/ 259556 w 610130"/>
              <a:gd name="connsiteY17" fmla="*/ 93031 h 233525"/>
              <a:gd name="connsiteX18" fmla="*/ 269081 w 610130"/>
              <a:gd name="connsiteY18" fmla="*/ 97794 h 233525"/>
              <a:gd name="connsiteX19" fmla="*/ 283368 w 610130"/>
              <a:gd name="connsiteY19" fmla="*/ 102556 h 233525"/>
              <a:gd name="connsiteX20" fmla="*/ 295275 w 610130"/>
              <a:gd name="connsiteY20" fmla="*/ 107319 h 233525"/>
              <a:gd name="connsiteX21" fmla="*/ 321468 w 610130"/>
              <a:gd name="connsiteY21" fmla="*/ 116844 h 233525"/>
              <a:gd name="connsiteX22" fmla="*/ 328612 w 610130"/>
              <a:gd name="connsiteY22" fmla="*/ 121606 h 233525"/>
              <a:gd name="connsiteX23" fmla="*/ 338137 w 610130"/>
              <a:gd name="connsiteY23" fmla="*/ 126369 h 233525"/>
              <a:gd name="connsiteX24" fmla="*/ 345281 w 610130"/>
              <a:gd name="connsiteY24" fmla="*/ 131131 h 233525"/>
              <a:gd name="connsiteX25" fmla="*/ 373856 w 610130"/>
              <a:gd name="connsiteY25" fmla="*/ 133513 h 233525"/>
              <a:gd name="connsiteX26" fmla="*/ 492918 w 610130"/>
              <a:gd name="connsiteY26" fmla="*/ 131131 h 233525"/>
              <a:gd name="connsiteX27" fmla="*/ 500062 w 610130"/>
              <a:gd name="connsiteY27" fmla="*/ 126369 h 233525"/>
              <a:gd name="connsiteX28" fmla="*/ 511968 w 610130"/>
              <a:gd name="connsiteY28" fmla="*/ 123988 h 233525"/>
              <a:gd name="connsiteX29" fmla="*/ 523875 w 610130"/>
              <a:gd name="connsiteY29" fmla="*/ 119225 h 233525"/>
              <a:gd name="connsiteX30" fmla="*/ 545306 w 610130"/>
              <a:gd name="connsiteY30" fmla="*/ 109700 h 233525"/>
              <a:gd name="connsiteX31" fmla="*/ 559593 w 610130"/>
              <a:gd name="connsiteY31" fmla="*/ 104938 h 233525"/>
              <a:gd name="connsiteX32" fmla="*/ 581025 w 610130"/>
              <a:gd name="connsiteY32" fmla="*/ 100175 h 233525"/>
              <a:gd name="connsiteX33" fmla="*/ 607218 w 610130"/>
              <a:gd name="connsiteY33" fmla="*/ 102556 h 233525"/>
              <a:gd name="connsiteX34" fmla="*/ 604837 w 610130"/>
              <a:gd name="connsiteY34" fmla="*/ 154944 h 233525"/>
              <a:gd name="connsiteX35" fmla="*/ 600075 w 610130"/>
              <a:gd name="connsiteY35" fmla="*/ 169231 h 233525"/>
              <a:gd name="connsiteX36" fmla="*/ 590550 w 610130"/>
              <a:gd name="connsiteY36" fmla="*/ 178756 h 233525"/>
              <a:gd name="connsiteX37" fmla="*/ 585787 w 610130"/>
              <a:gd name="connsiteY37" fmla="*/ 188281 h 233525"/>
              <a:gd name="connsiteX38" fmla="*/ 573881 w 610130"/>
              <a:gd name="connsiteY38" fmla="*/ 207331 h 233525"/>
              <a:gd name="connsiteX39" fmla="*/ 566737 w 610130"/>
              <a:gd name="connsiteY39" fmla="*/ 216856 h 233525"/>
              <a:gd name="connsiteX40" fmla="*/ 559593 w 610130"/>
              <a:gd name="connsiteY40" fmla="*/ 221619 h 233525"/>
              <a:gd name="connsiteX41" fmla="*/ 542925 w 610130"/>
              <a:gd name="connsiteY41" fmla="*/ 228763 h 233525"/>
              <a:gd name="connsiteX42" fmla="*/ 514350 w 610130"/>
              <a:gd name="connsiteY42" fmla="*/ 233525 h 233525"/>
              <a:gd name="connsiteX43" fmla="*/ 445293 w 610130"/>
              <a:gd name="connsiteY43" fmla="*/ 231144 h 233525"/>
              <a:gd name="connsiteX44" fmla="*/ 421481 w 610130"/>
              <a:gd name="connsiteY44" fmla="*/ 226381 h 233525"/>
              <a:gd name="connsiteX45" fmla="*/ 381000 w 610130"/>
              <a:gd name="connsiteY45" fmla="*/ 221619 h 233525"/>
              <a:gd name="connsiteX46" fmla="*/ 366712 w 610130"/>
              <a:gd name="connsiteY46" fmla="*/ 219238 h 233525"/>
              <a:gd name="connsiteX47" fmla="*/ 350043 w 610130"/>
              <a:gd name="connsiteY47" fmla="*/ 214475 h 233525"/>
              <a:gd name="connsiteX48" fmla="*/ 307181 w 610130"/>
              <a:gd name="connsiteY48" fmla="*/ 207331 h 233525"/>
              <a:gd name="connsiteX49" fmla="*/ 292893 w 610130"/>
              <a:gd name="connsiteY49" fmla="*/ 202569 h 233525"/>
              <a:gd name="connsiteX50" fmla="*/ 280987 w 610130"/>
              <a:gd name="connsiteY50" fmla="*/ 200188 h 233525"/>
              <a:gd name="connsiteX51" fmla="*/ 266700 w 610130"/>
              <a:gd name="connsiteY51" fmla="*/ 195425 h 233525"/>
              <a:gd name="connsiteX52" fmla="*/ 235743 w 610130"/>
              <a:gd name="connsiteY52" fmla="*/ 188281 h 233525"/>
              <a:gd name="connsiteX53" fmla="*/ 104775 w 610130"/>
              <a:gd name="connsiteY53" fmla="*/ 195425 h 233525"/>
              <a:gd name="connsiteX54" fmla="*/ 97631 w 610130"/>
              <a:gd name="connsiteY54" fmla="*/ 200188 h 233525"/>
              <a:gd name="connsiteX0" fmla="*/ 98859 w 611358"/>
              <a:gd name="connsiteY0" fmla="*/ 200188 h 233525"/>
              <a:gd name="connsiteX1" fmla="*/ 79809 w 611358"/>
              <a:gd name="connsiteY1" fmla="*/ 219238 h 233525"/>
              <a:gd name="connsiteX2" fmla="*/ 29803 w 611358"/>
              <a:gd name="connsiteY2" fmla="*/ 190663 h 233525"/>
              <a:gd name="connsiteX3" fmla="*/ 1228 w 611358"/>
              <a:gd name="connsiteY3" fmla="*/ 145419 h 233525"/>
              <a:gd name="connsiteX4" fmla="*/ 5990 w 611358"/>
              <a:gd name="connsiteY4" fmla="*/ 128750 h 233525"/>
              <a:gd name="connsiteX5" fmla="*/ 13134 w 611358"/>
              <a:gd name="connsiteY5" fmla="*/ 104938 h 233525"/>
              <a:gd name="connsiteX6" fmla="*/ 20278 w 611358"/>
              <a:gd name="connsiteY6" fmla="*/ 83506 h 233525"/>
              <a:gd name="connsiteX7" fmla="*/ 22659 w 611358"/>
              <a:gd name="connsiteY7" fmla="*/ 76363 h 233525"/>
              <a:gd name="connsiteX8" fmla="*/ 48853 w 611358"/>
              <a:gd name="connsiteY8" fmla="*/ 81125 h 233525"/>
              <a:gd name="connsiteX9" fmla="*/ 82190 w 611358"/>
              <a:gd name="connsiteY9" fmla="*/ 16831 h 233525"/>
              <a:gd name="connsiteX10" fmla="*/ 101240 w 611358"/>
              <a:gd name="connsiteY10" fmla="*/ 163 h 233525"/>
              <a:gd name="connsiteX11" fmla="*/ 125053 w 611358"/>
              <a:gd name="connsiteY11" fmla="*/ 4925 h 233525"/>
              <a:gd name="connsiteX12" fmla="*/ 170296 w 611358"/>
              <a:gd name="connsiteY12" fmla="*/ 7306 h 233525"/>
              <a:gd name="connsiteX13" fmla="*/ 175059 w 611358"/>
              <a:gd name="connsiteY13" fmla="*/ 16831 h 233525"/>
              <a:gd name="connsiteX14" fmla="*/ 177440 w 611358"/>
              <a:gd name="connsiteY14" fmla="*/ 93031 h 233525"/>
              <a:gd name="connsiteX15" fmla="*/ 215540 w 611358"/>
              <a:gd name="connsiteY15" fmla="*/ 90650 h 233525"/>
              <a:gd name="connsiteX16" fmla="*/ 260784 w 611358"/>
              <a:gd name="connsiteY16" fmla="*/ 93031 h 233525"/>
              <a:gd name="connsiteX17" fmla="*/ 270309 w 611358"/>
              <a:gd name="connsiteY17" fmla="*/ 97794 h 233525"/>
              <a:gd name="connsiteX18" fmla="*/ 284596 w 611358"/>
              <a:gd name="connsiteY18" fmla="*/ 102556 h 233525"/>
              <a:gd name="connsiteX19" fmla="*/ 296503 w 611358"/>
              <a:gd name="connsiteY19" fmla="*/ 107319 h 233525"/>
              <a:gd name="connsiteX20" fmla="*/ 322696 w 611358"/>
              <a:gd name="connsiteY20" fmla="*/ 116844 h 233525"/>
              <a:gd name="connsiteX21" fmla="*/ 329840 w 611358"/>
              <a:gd name="connsiteY21" fmla="*/ 121606 h 233525"/>
              <a:gd name="connsiteX22" fmla="*/ 339365 w 611358"/>
              <a:gd name="connsiteY22" fmla="*/ 126369 h 233525"/>
              <a:gd name="connsiteX23" fmla="*/ 346509 w 611358"/>
              <a:gd name="connsiteY23" fmla="*/ 131131 h 233525"/>
              <a:gd name="connsiteX24" fmla="*/ 375084 w 611358"/>
              <a:gd name="connsiteY24" fmla="*/ 133513 h 233525"/>
              <a:gd name="connsiteX25" fmla="*/ 494146 w 611358"/>
              <a:gd name="connsiteY25" fmla="*/ 131131 h 233525"/>
              <a:gd name="connsiteX26" fmla="*/ 501290 w 611358"/>
              <a:gd name="connsiteY26" fmla="*/ 126369 h 233525"/>
              <a:gd name="connsiteX27" fmla="*/ 513196 w 611358"/>
              <a:gd name="connsiteY27" fmla="*/ 123988 h 233525"/>
              <a:gd name="connsiteX28" fmla="*/ 525103 w 611358"/>
              <a:gd name="connsiteY28" fmla="*/ 119225 h 233525"/>
              <a:gd name="connsiteX29" fmla="*/ 546534 w 611358"/>
              <a:gd name="connsiteY29" fmla="*/ 109700 h 233525"/>
              <a:gd name="connsiteX30" fmla="*/ 560821 w 611358"/>
              <a:gd name="connsiteY30" fmla="*/ 104938 h 233525"/>
              <a:gd name="connsiteX31" fmla="*/ 582253 w 611358"/>
              <a:gd name="connsiteY31" fmla="*/ 100175 h 233525"/>
              <a:gd name="connsiteX32" fmla="*/ 608446 w 611358"/>
              <a:gd name="connsiteY32" fmla="*/ 102556 h 233525"/>
              <a:gd name="connsiteX33" fmla="*/ 606065 w 611358"/>
              <a:gd name="connsiteY33" fmla="*/ 154944 h 233525"/>
              <a:gd name="connsiteX34" fmla="*/ 601303 w 611358"/>
              <a:gd name="connsiteY34" fmla="*/ 169231 h 233525"/>
              <a:gd name="connsiteX35" fmla="*/ 591778 w 611358"/>
              <a:gd name="connsiteY35" fmla="*/ 178756 h 233525"/>
              <a:gd name="connsiteX36" fmla="*/ 587015 w 611358"/>
              <a:gd name="connsiteY36" fmla="*/ 188281 h 233525"/>
              <a:gd name="connsiteX37" fmla="*/ 575109 w 611358"/>
              <a:gd name="connsiteY37" fmla="*/ 207331 h 233525"/>
              <a:gd name="connsiteX38" fmla="*/ 567965 w 611358"/>
              <a:gd name="connsiteY38" fmla="*/ 216856 h 233525"/>
              <a:gd name="connsiteX39" fmla="*/ 560821 w 611358"/>
              <a:gd name="connsiteY39" fmla="*/ 221619 h 233525"/>
              <a:gd name="connsiteX40" fmla="*/ 544153 w 611358"/>
              <a:gd name="connsiteY40" fmla="*/ 228763 h 233525"/>
              <a:gd name="connsiteX41" fmla="*/ 515578 w 611358"/>
              <a:gd name="connsiteY41" fmla="*/ 233525 h 233525"/>
              <a:gd name="connsiteX42" fmla="*/ 446521 w 611358"/>
              <a:gd name="connsiteY42" fmla="*/ 231144 h 233525"/>
              <a:gd name="connsiteX43" fmla="*/ 422709 w 611358"/>
              <a:gd name="connsiteY43" fmla="*/ 226381 h 233525"/>
              <a:gd name="connsiteX44" fmla="*/ 382228 w 611358"/>
              <a:gd name="connsiteY44" fmla="*/ 221619 h 233525"/>
              <a:gd name="connsiteX45" fmla="*/ 367940 w 611358"/>
              <a:gd name="connsiteY45" fmla="*/ 219238 h 233525"/>
              <a:gd name="connsiteX46" fmla="*/ 351271 w 611358"/>
              <a:gd name="connsiteY46" fmla="*/ 214475 h 233525"/>
              <a:gd name="connsiteX47" fmla="*/ 308409 w 611358"/>
              <a:gd name="connsiteY47" fmla="*/ 207331 h 233525"/>
              <a:gd name="connsiteX48" fmla="*/ 294121 w 611358"/>
              <a:gd name="connsiteY48" fmla="*/ 202569 h 233525"/>
              <a:gd name="connsiteX49" fmla="*/ 282215 w 611358"/>
              <a:gd name="connsiteY49" fmla="*/ 200188 h 233525"/>
              <a:gd name="connsiteX50" fmla="*/ 267928 w 611358"/>
              <a:gd name="connsiteY50" fmla="*/ 195425 h 233525"/>
              <a:gd name="connsiteX51" fmla="*/ 236971 w 611358"/>
              <a:gd name="connsiteY51" fmla="*/ 188281 h 233525"/>
              <a:gd name="connsiteX52" fmla="*/ 106003 w 611358"/>
              <a:gd name="connsiteY52" fmla="*/ 195425 h 233525"/>
              <a:gd name="connsiteX53" fmla="*/ 98859 w 611358"/>
              <a:gd name="connsiteY53" fmla="*/ 200188 h 233525"/>
              <a:gd name="connsiteX0" fmla="*/ 98060 w 610559"/>
              <a:gd name="connsiteY0" fmla="*/ 200188 h 233525"/>
              <a:gd name="connsiteX1" fmla="*/ 79010 w 610559"/>
              <a:gd name="connsiteY1" fmla="*/ 219238 h 233525"/>
              <a:gd name="connsiteX2" fmla="*/ 29004 w 610559"/>
              <a:gd name="connsiteY2" fmla="*/ 190663 h 233525"/>
              <a:gd name="connsiteX3" fmla="*/ 429 w 610559"/>
              <a:gd name="connsiteY3" fmla="*/ 145419 h 233525"/>
              <a:gd name="connsiteX4" fmla="*/ 12335 w 610559"/>
              <a:gd name="connsiteY4" fmla="*/ 104938 h 233525"/>
              <a:gd name="connsiteX5" fmla="*/ 19479 w 610559"/>
              <a:gd name="connsiteY5" fmla="*/ 83506 h 233525"/>
              <a:gd name="connsiteX6" fmla="*/ 21860 w 610559"/>
              <a:gd name="connsiteY6" fmla="*/ 76363 h 233525"/>
              <a:gd name="connsiteX7" fmla="*/ 48054 w 610559"/>
              <a:gd name="connsiteY7" fmla="*/ 81125 h 233525"/>
              <a:gd name="connsiteX8" fmla="*/ 81391 w 610559"/>
              <a:gd name="connsiteY8" fmla="*/ 16831 h 233525"/>
              <a:gd name="connsiteX9" fmla="*/ 100441 w 610559"/>
              <a:gd name="connsiteY9" fmla="*/ 163 h 233525"/>
              <a:gd name="connsiteX10" fmla="*/ 124254 w 610559"/>
              <a:gd name="connsiteY10" fmla="*/ 4925 h 233525"/>
              <a:gd name="connsiteX11" fmla="*/ 169497 w 610559"/>
              <a:gd name="connsiteY11" fmla="*/ 7306 h 233525"/>
              <a:gd name="connsiteX12" fmla="*/ 174260 w 610559"/>
              <a:gd name="connsiteY12" fmla="*/ 16831 h 233525"/>
              <a:gd name="connsiteX13" fmla="*/ 176641 w 610559"/>
              <a:gd name="connsiteY13" fmla="*/ 93031 h 233525"/>
              <a:gd name="connsiteX14" fmla="*/ 214741 w 610559"/>
              <a:gd name="connsiteY14" fmla="*/ 90650 h 233525"/>
              <a:gd name="connsiteX15" fmla="*/ 259985 w 610559"/>
              <a:gd name="connsiteY15" fmla="*/ 93031 h 233525"/>
              <a:gd name="connsiteX16" fmla="*/ 269510 w 610559"/>
              <a:gd name="connsiteY16" fmla="*/ 97794 h 233525"/>
              <a:gd name="connsiteX17" fmla="*/ 283797 w 610559"/>
              <a:gd name="connsiteY17" fmla="*/ 102556 h 233525"/>
              <a:gd name="connsiteX18" fmla="*/ 295704 w 610559"/>
              <a:gd name="connsiteY18" fmla="*/ 107319 h 233525"/>
              <a:gd name="connsiteX19" fmla="*/ 321897 w 610559"/>
              <a:gd name="connsiteY19" fmla="*/ 116844 h 233525"/>
              <a:gd name="connsiteX20" fmla="*/ 329041 w 610559"/>
              <a:gd name="connsiteY20" fmla="*/ 121606 h 233525"/>
              <a:gd name="connsiteX21" fmla="*/ 338566 w 610559"/>
              <a:gd name="connsiteY21" fmla="*/ 126369 h 233525"/>
              <a:gd name="connsiteX22" fmla="*/ 345710 w 610559"/>
              <a:gd name="connsiteY22" fmla="*/ 131131 h 233525"/>
              <a:gd name="connsiteX23" fmla="*/ 374285 w 610559"/>
              <a:gd name="connsiteY23" fmla="*/ 133513 h 233525"/>
              <a:gd name="connsiteX24" fmla="*/ 493347 w 610559"/>
              <a:gd name="connsiteY24" fmla="*/ 131131 h 233525"/>
              <a:gd name="connsiteX25" fmla="*/ 500491 w 610559"/>
              <a:gd name="connsiteY25" fmla="*/ 126369 h 233525"/>
              <a:gd name="connsiteX26" fmla="*/ 512397 w 610559"/>
              <a:gd name="connsiteY26" fmla="*/ 123988 h 233525"/>
              <a:gd name="connsiteX27" fmla="*/ 524304 w 610559"/>
              <a:gd name="connsiteY27" fmla="*/ 119225 h 233525"/>
              <a:gd name="connsiteX28" fmla="*/ 545735 w 610559"/>
              <a:gd name="connsiteY28" fmla="*/ 109700 h 233525"/>
              <a:gd name="connsiteX29" fmla="*/ 560022 w 610559"/>
              <a:gd name="connsiteY29" fmla="*/ 104938 h 233525"/>
              <a:gd name="connsiteX30" fmla="*/ 581454 w 610559"/>
              <a:gd name="connsiteY30" fmla="*/ 100175 h 233525"/>
              <a:gd name="connsiteX31" fmla="*/ 607647 w 610559"/>
              <a:gd name="connsiteY31" fmla="*/ 102556 h 233525"/>
              <a:gd name="connsiteX32" fmla="*/ 605266 w 610559"/>
              <a:gd name="connsiteY32" fmla="*/ 154944 h 233525"/>
              <a:gd name="connsiteX33" fmla="*/ 600504 w 610559"/>
              <a:gd name="connsiteY33" fmla="*/ 169231 h 233525"/>
              <a:gd name="connsiteX34" fmla="*/ 590979 w 610559"/>
              <a:gd name="connsiteY34" fmla="*/ 178756 h 233525"/>
              <a:gd name="connsiteX35" fmla="*/ 586216 w 610559"/>
              <a:gd name="connsiteY35" fmla="*/ 188281 h 233525"/>
              <a:gd name="connsiteX36" fmla="*/ 574310 w 610559"/>
              <a:gd name="connsiteY36" fmla="*/ 207331 h 233525"/>
              <a:gd name="connsiteX37" fmla="*/ 567166 w 610559"/>
              <a:gd name="connsiteY37" fmla="*/ 216856 h 233525"/>
              <a:gd name="connsiteX38" fmla="*/ 560022 w 610559"/>
              <a:gd name="connsiteY38" fmla="*/ 221619 h 233525"/>
              <a:gd name="connsiteX39" fmla="*/ 543354 w 610559"/>
              <a:gd name="connsiteY39" fmla="*/ 228763 h 233525"/>
              <a:gd name="connsiteX40" fmla="*/ 514779 w 610559"/>
              <a:gd name="connsiteY40" fmla="*/ 233525 h 233525"/>
              <a:gd name="connsiteX41" fmla="*/ 445722 w 610559"/>
              <a:gd name="connsiteY41" fmla="*/ 231144 h 233525"/>
              <a:gd name="connsiteX42" fmla="*/ 421910 w 610559"/>
              <a:gd name="connsiteY42" fmla="*/ 226381 h 233525"/>
              <a:gd name="connsiteX43" fmla="*/ 381429 w 610559"/>
              <a:gd name="connsiteY43" fmla="*/ 221619 h 233525"/>
              <a:gd name="connsiteX44" fmla="*/ 367141 w 610559"/>
              <a:gd name="connsiteY44" fmla="*/ 219238 h 233525"/>
              <a:gd name="connsiteX45" fmla="*/ 350472 w 610559"/>
              <a:gd name="connsiteY45" fmla="*/ 214475 h 233525"/>
              <a:gd name="connsiteX46" fmla="*/ 307610 w 610559"/>
              <a:gd name="connsiteY46" fmla="*/ 207331 h 233525"/>
              <a:gd name="connsiteX47" fmla="*/ 293322 w 610559"/>
              <a:gd name="connsiteY47" fmla="*/ 202569 h 233525"/>
              <a:gd name="connsiteX48" fmla="*/ 281416 w 610559"/>
              <a:gd name="connsiteY48" fmla="*/ 200188 h 233525"/>
              <a:gd name="connsiteX49" fmla="*/ 267129 w 610559"/>
              <a:gd name="connsiteY49" fmla="*/ 195425 h 233525"/>
              <a:gd name="connsiteX50" fmla="*/ 236172 w 610559"/>
              <a:gd name="connsiteY50" fmla="*/ 188281 h 233525"/>
              <a:gd name="connsiteX51" fmla="*/ 105204 w 610559"/>
              <a:gd name="connsiteY51" fmla="*/ 195425 h 233525"/>
              <a:gd name="connsiteX52" fmla="*/ 98060 w 610559"/>
              <a:gd name="connsiteY52" fmla="*/ 200188 h 233525"/>
              <a:gd name="connsiteX0" fmla="*/ 97735 w 610234"/>
              <a:gd name="connsiteY0" fmla="*/ 200188 h 233525"/>
              <a:gd name="connsiteX1" fmla="*/ 78685 w 610234"/>
              <a:gd name="connsiteY1" fmla="*/ 219238 h 233525"/>
              <a:gd name="connsiteX2" fmla="*/ 28679 w 610234"/>
              <a:gd name="connsiteY2" fmla="*/ 190663 h 233525"/>
              <a:gd name="connsiteX3" fmla="*/ 104 w 610234"/>
              <a:gd name="connsiteY3" fmla="*/ 145419 h 233525"/>
              <a:gd name="connsiteX4" fmla="*/ 19154 w 610234"/>
              <a:gd name="connsiteY4" fmla="*/ 83506 h 233525"/>
              <a:gd name="connsiteX5" fmla="*/ 21535 w 610234"/>
              <a:gd name="connsiteY5" fmla="*/ 76363 h 233525"/>
              <a:gd name="connsiteX6" fmla="*/ 47729 w 610234"/>
              <a:gd name="connsiteY6" fmla="*/ 81125 h 233525"/>
              <a:gd name="connsiteX7" fmla="*/ 81066 w 610234"/>
              <a:gd name="connsiteY7" fmla="*/ 16831 h 233525"/>
              <a:gd name="connsiteX8" fmla="*/ 100116 w 610234"/>
              <a:gd name="connsiteY8" fmla="*/ 163 h 233525"/>
              <a:gd name="connsiteX9" fmla="*/ 123929 w 610234"/>
              <a:gd name="connsiteY9" fmla="*/ 4925 h 233525"/>
              <a:gd name="connsiteX10" fmla="*/ 169172 w 610234"/>
              <a:gd name="connsiteY10" fmla="*/ 7306 h 233525"/>
              <a:gd name="connsiteX11" fmla="*/ 173935 w 610234"/>
              <a:gd name="connsiteY11" fmla="*/ 16831 h 233525"/>
              <a:gd name="connsiteX12" fmla="*/ 176316 w 610234"/>
              <a:gd name="connsiteY12" fmla="*/ 93031 h 233525"/>
              <a:gd name="connsiteX13" fmla="*/ 214416 w 610234"/>
              <a:gd name="connsiteY13" fmla="*/ 90650 h 233525"/>
              <a:gd name="connsiteX14" fmla="*/ 259660 w 610234"/>
              <a:gd name="connsiteY14" fmla="*/ 93031 h 233525"/>
              <a:gd name="connsiteX15" fmla="*/ 269185 w 610234"/>
              <a:gd name="connsiteY15" fmla="*/ 97794 h 233525"/>
              <a:gd name="connsiteX16" fmla="*/ 283472 w 610234"/>
              <a:gd name="connsiteY16" fmla="*/ 102556 h 233525"/>
              <a:gd name="connsiteX17" fmla="*/ 295379 w 610234"/>
              <a:gd name="connsiteY17" fmla="*/ 107319 h 233525"/>
              <a:gd name="connsiteX18" fmla="*/ 321572 w 610234"/>
              <a:gd name="connsiteY18" fmla="*/ 116844 h 233525"/>
              <a:gd name="connsiteX19" fmla="*/ 328716 w 610234"/>
              <a:gd name="connsiteY19" fmla="*/ 121606 h 233525"/>
              <a:gd name="connsiteX20" fmla="*/ 338241 w 610234"/>
              <a:gd name="connsiteY20" fmla="*/ 126369 h 233525"/>
              <a:gd name="connsiteX21" fmla="*/ 345385 w 610234"/>
              <a:gd name="connsiteY21" fmla="*/ 131131 h 233525"/>
              <a:gd name="connsiteX22" fmla="*/ 373960 w 610234"/>
              <a:gd name="connsiteY22" fmla="*/ 133513 h 233525"/>
              <a:gd name="connsiteX23" fmla="*/ 493022 w 610234"/>
              <a:gd name="connsiteY23" fmla="*/ 131131 h 233525"/>
              <a:gd name="connsiteX24" fmla="*/ 500166 w 610234"/>
              <a:gd name="connsiteY24" fmla="*/ 126369 h 233525"/>
              <a:gd name="connsiteX25" fmla="*/ 512072 w 610234"/>
              <a:gd name="connsiteY25" fmla="*/ 123988 h 233525"/>
              <a:gd name="connsiteX26" fmla="*/ 523979 w 610234"/>
              <a:gd name="connsiteY26" fmla="*/ 119225 h 233525"/>
              <a:gd name="connsiteX27" fmla="*/ 545410 w 610234"/>
              <a:gd name="connsiteY27" fmla="*/ 109700 h 233525"/>
              <a:gd name="connsiteX28" fmla="*/ 559697 w 610234"/>
              <a:gd name="connsiteY28" fmla="*/ 104938 h 233525"/>
              <a:gd name="connsiteX29" fmla="*/ 581129 w 610234"/>
              <a:gd name="connsiteY29" fmla="*/ 100175 h 233525"/>
              <a:gd name="connsiteX30" fmla="*/ 607322 w 610234"/>
              <a:gd name="connsiteY30" fmla="*/ 102556 h 233525"/>
              <a:gd name="connsiteX31" fmla="*/ 604941 w 610234"/>
              <a:gd name="connsiteY31" fmla="*/ 154944 h 233525"/>
              <a:gd name="connsiteX32" fmla="*/ 600179 w 610234"/>
              <a:gd name="connsiteY32" fmla="*/ 169231 h 233525"/>
              <a:gd name="connsiteX33" fmla="*/ 590654 w 610234"/>
              <a:gd name="connsiteY33" fmla="*/ 178756 h 233525"/>
              <a:gd name="connsiteX34" fmla="*/ 585891 w 610234"/>
              <a:gd name="connsiteY34" fmla="*/ 188281 h 233525"/>
              <a:gd name="connsiteX35" fmla="*/ 573985 w 610234"/>
              <a:gd name="connsiteY35" fmla="*/ 207331 h 233525"/>
              <a:gd name="connsiteX36" fmla="*/ 566841 w 610234"/>
              <a:gd name="connsiteY36" fmla="*/ 216856 h 233525"/>
              <a:gd name="connsiteX37" fmla="*/ 559697 w 610234"/>
              <a:gd name="connsiteY37" fmla="*/ 221619 h 233525"/>
              <a:gd name="connsiteX38" fmla="*/ 543029 w 610234"/>
              <a:gd name="connsiteY38" fmla="*/ 228763 h 233525"/>
              <a:gd name="connsiteX39" fmla="*/ 514454 w 610234"/>
              <a:gd name="connsiteY39" fmla="*/ 233525 h 233525"/>
              <a:gd name="connsiteX40" fmla="*/ 445397 w 610234"/>
              <a:gd name="connsiteY40" fmla="*/ 231144 h 233525"/>
              <a:gd name="connsiteX41" fmla="*/ 421585 w 610234"/>
              <a:gd name="connsiteY41" fmla="*/ 226381 h 233525"/>
              <a:gd name="connsiteX42" fmla="*/ 381104 w 610234"/>
              <a:gd name="connsiteY42" fmla="*/ 221619 h 233525"/>
              <a:gd name="connsiteX43" fmla="*/ 366816 w 610234"/>
              <a:gd name="connsiteY43" fmla="*/ 219238 h 233525"/>
              <a:gd name="connsiteX44" fmla="*/ 350147 w 610234"/>
              <a:gd name="connsiteY44" fmla="*/ 214475 h 233525"/>
              <a:gd name="connsiteX45" fmla="*/ 307285 w 610234"/>
              <a:gd name="connsiteY45" fmla="*/ 207331 h 233525"/>
              <a:gd name="connsiteX46" fmla="*/ 292997 w 610234"/>
              <a:gd name="connsiteY46" fmla="*/ 202569 h 233525"/>
              <a:gd name="connsiteX47" fmla="*/ 281091 w 610234"/>
              <a:gd name="connsiteY47" fmla="*/ 200188 h 233525"/>
              <a:gd name="connsiteX48" fmla="*/ 266804 w 610234"/>
              <a:gd name="connsiteY48" fmla="*/ 195425 h 233525"/>
              <a:gd name="connsiteX49" fmla="*/ 235847 w 610234"/>
              <a:gd name="connsiteY49" fmla="*/ 188281 h 233525"/>
              <a:gd name="connsiteX50" fmla="*/ 104879 w 610234"/>
              <a:gd name="connsiteY50" fmla="*/ 195425 h 233525"/>
              <a:gd name="connsiteX51" fmla="*/ 97735 w 610234"/>
              <a:gd name="connsiteY51" fmla="*/ 200188 h 233525"/>
              <a:gd name="connsiteX0" fmla="*/ 97766 w 610265"/>
              <a:gd name="connsiteY0" fmla="*/ 200188 h 233525"/>
              <a:gd name="connsiteX1" fmla="*/ 78716 w 610265"/>
              <a:gd name="connsiteY1" fmla="*/ 219238 h 233525"/>
              <a:gd name="connsiteX2" fmla="*/ 28710 w 610265"/>
              <a:gd name="connsiteY2" fmla="*/ 190663 h 233525"/>
              <a:gd name="connsiteX3" fmla="*/ 135 w 610265"/>
              <a:gd name="connsiteY3" fmla="*/ 145419 h 233525"/>
              <a:gd name="connsiteX4" fmla="*/ 19185 w 610265"/>
              <a:gd name="connsiteY4" fmla="*/ 83506 h 233525"/>
              <a:gd name="connsiteX5" fmla="*/ 47760 w 610265"/>
              <a:gd name="connsiteY5" fmla="*/ 81125 h 233525"/>
              <a:gd name="connsiteX6" fmla="*/ 81097 w 610265"/>
              <a:gd name="connsiteY6" fmla="*/ 16831 h 233525"/>
              <a:gd name="connsiteX7" fmla="*/ 100147 w 610265"/>
              <a:gd name="connsiteY7" fmla="*/ 163 h 233525"/>
              <a:gd name="connsiteX8" fmla="*/ 123960 w 610265"/>
              <a:gd name="connsiteY8" fmla="*/ 4925 h 233525"/>
              <a:gd name="connsiteX9" fmla="*/ 169203 w 610265"/>
              <a:gd name="connsiteY9" fmla="*/ 7306 h 233525"/>
              <a:gd name="connsiteX10" fmla="*/ 173966 w 610265"/>
              <a:gd name="connsiteY10" fmla="*/ 16831 h 233525"/>
              <a:gd name="connsiteX11" fmla="*/ 176347 w 610265"/>
              <a:gd name="connsiteY11" fmla="*/ 93031 h 233525"/>
              <a:gd name="connsiteX12" fmla="*/ 214447 w 610265"/>
              <a:gd name="connsiteY12" fmla="*/ 90650 h 233525"/>
              <a:gd name="connsiteX13" fmla="*/ 259691 w 610265"/>
              <a:gd name="connsiteY13" fmla="*/ 93031 h 233525"/>
              <a:gd name="connsiteX14" fmla="*/ 269216 w 610265"/>
              <a:gd name="connsiteY14" fmla="*/ 97794 h 233525"/>
              <a:gd name="connsiteX15" fmla="*/ 283503 w 610265"/>
              <a:gd name="connsiteY15" fmla="*/ 102556 h 233525"/>
              <a:gd name="connsiteX16" fmla="*/ 295410 w 610265"/>
              <a:gd name="connsiteY16" fmla="*/ 107319 h 233525"/>
              <a:gd name="connsiteX17" fmla="*/ 321603 w 610265"/>
              <a:gd name="connsiteY17" fmla="*/ 116844 h 233525"/>
              <a:gd name="connsiteX18" fmla="*/ 328747 w 610265"/>
              <a:gd name="connsiteY18" fmla="*/ 121606 h 233525"/>
              <a:gd name="connsiteX19" fmla="*/ 338272 w 610265"/>
              <a:gd name="connsiteY19" fmla="*/ 126369 h 233525"/>
              <a:gd name="connsiteX20" fmla="*/ 345416 w 610265"/>
              <a:gd name="connsiteY20" fmla="*/ 131131 h 233525"/>
              <a:gd name="connsiteX21" fmla="*/ 373991 w 610265"/>
              <a:gd name="connsiteY21" fmla="*/ 133513 h 233525"/>
              <a:gd name="connsiteX22" fmla="*/ 493053 w 610265"/>
              <a:gd name="connsiteY22" fmla="*/ 131131 h 233525"/>
              <a:gd name="connsiteX23" fmla="*/ 500197 w 610265"/>
              <a:gd name="connsiteY23" fmla="*/ 126369 h 233525"/>
              <a:gd name="connsiteX24" fmla="*/ 512103 w 610265"/>
              <a:gd name="connsiteY24" fmla="*/ 123988 h 233525"/>
              <a:gd name="connsiteX25" fmla="*/ 524010 w 610265"/>
              <a:gd name="connsiteY25" fmla="*/ 119225 h 233525"/>
              <a:gd name="connsiteX26" fmla="*/ 545441 w 610265"/>
              <a:gd name="connsiteY26" fmla="*/ 109700 h 233525"/>
              <a:gd name="connsiteX27" fmla="*/ 559728 w 610265"/>
              <a:gd name="connsiteY27" fmla="*/ 104938 h 233525"/>
              <a:gd name="connsiteX28" fmla="*/ 581160 w 610265"/>
              <a:gd name="connsiteY28" fmla="*/ 100175 h 233525"/>
              <a:gd name="connsiteX29" fmla="*/ 607353 w 610265"/>
              <a:gd name="connsiteY29" fmla="*/ 102556 h 233525"/>
              <a:gd name="connsiteX30" fmla="*/ 604972 w 610265"/>
              <a:gd name="connsiteY30" fmla="*/ 154944 h 233525"/>
              <a:gd name="connsiteX31" fmla="*/ 600210 w 610265"/>
              <a:gd name="connsiteY31" fmla="*/ 169231 h 233525"/>
              <a:gd name="connsiteX32" fmla="*/ 590685 w 610265"/>
              <a:gd name="connsiteY32" fmla="*/ 178756 h 233525"/>
              <a:gd name="connsiteX33" fmla="*/ 585922 w 610265"/>
              <a:gd name="connsiteY33" fmla="*/ 188281 h 233525"/>
              <a:gd name="connsiteX34" fmla="*/ 574016 w 610265"/>
              <a:gd name="connsiteY34" fmla="*/ 207331 h 233525"/>
              <a:gd name="connsiteX35" fmla="*/ 566872 w 610265"/>
              <a:gd name="connsiteY35" fmla="*/ 216856 h 233525"/>
              <a:gd name="connsiteX36" fmla="*/ 559728 w 610265"/>
              <a:gd name="connsiteY36" fmla="*/ 221619 h 233525"/>
              <a:gd name="connsiteX37" fmla="*/ 543060 w 610265"/>
              <a:gd name="connsiteY37" fmla="*/ 228763 h 233525"/>
              <a:gd name="connsiteX38" fmla="*/ 514485 w 610265"/>
              <a:gd name="connsiteY38" fmla="*/ 233525 h 233525"/>
              <a:gd name="connsiteX39" fmla="*/ 445428 w 610265"/>
              <a:gd name="connsiteY39" fmla="*/ 231144 h 233525"/>
              <a:gd name="connsiteX40" fmla="*/ 421616 w 610265"/>
              <a:gd name="connsiteY40" fmla="*/ 226381 h 233525"/>
              <a:gd name="connsiteX41" fmla="*/ 381135 w 610265"/>
              <a:gd name="connsiteY41" fmla="*/ 221619 h 233525"/>
              <a:gd name="connsiteX42" fmla="*/ 366847 w 610265"/>
              <a:gd name="connsiteY42" fmla="*/ 219238 h 233525"/>
              <a:gd name="connsiteX43" fmla="*/ 350178 w 610265"/>
              <a:gd name="connsiteY43" fmla="*/ 214475 h 233525"/>
              <a:gd name="connsiteX44" fmla="*/ 307316 w 610265"/>
              <a:gd name="connsiteY44" fmla="*/ 207331 h 233525"/>
              <a:gd name="connsiteX45" fmla="*/ 293028 w 610265"/>
              <a:gd name="connsiteY45" fmla="*/ 202569 h 233525"/>
              <a:gd name="connsiteX46" fmla="*/ 281122 w 610265"/>
              <a:gd name="connsiteY46" fmla="*/ 200188 h 233525"/>
              <a:gd name="connsiteX47" fmla="*/ 266835 w 610265"/>
              <a:gd name="connsiteY47" fmla="*/ 195425 h 233525"/>
              <a:gd name="connsiteX48" fmla="*/ 235878 w 610265"/>
              <a:gd name="connsiteY48" fmla="*/ 188281 h 233525"/>
              <a:gd name="connsiteX49" fmla="*/ 104910 w 610265"/>
              <a:gd name="connsiteY49" fmla="*/ 195425 h 233525"/>
              <a:gd name="connsiteX50" fmla="*/ 97766 w 610265"/>
              <a:gd name="connsiteY50" fmla="*/ 200188 h 233525"/>
              <a:gd name="connsiteX0" fmla="*/ 97766 w 610265"/>
              <a:gd name="connsiteY0" fmla="*/ 200188 h 233525"/>
              <a:gd name="connsiteX1" fmla="*/ 78716 w 610265"/>
              <a:gd name="connsiteY1" fmla="*/ 219238 h 233525"/>
              <a:gd name="connsiteX2" fmla="*/ 28710 w 610265"/>
              <a:gd name="connsiteY2" fmla="*/ 190663 h 233525"/>
              <a:gd name="connsiteX3" fmla="*/ 135 w 610265"/>
              <a:gd name="connsiteY3" fmla="*/ 145419 h 233525"/>
              <a:gd name="connsiteX4" fmla="*/ 19185 w 610265"/>
              <a:gd name="connsiteY4" fmla="*/ 83506 h 233525"/>
              <a:gd name="connsiteX5" fmla="*/ 47760 w 610265"/>
              <a:gd name="connsiteY5" fmla="*/ 81125 h 233525"/>
              <a:gd name="connsiteX6" fmla="*/ 81097 w 610265"/>
              <a:gd name="connsiteY6" fmla="*/ 16831 h 233525"/>
              <a:gd name="connsiteX7" fmla="*/ 100147 w 610265"/>
              <a:gd name="connsiteY7" fmla="*/ 163 h 233525"/>
              <a:gd name="connsiteX8" fmla="*/ 123960 w 610265"/>
              <a:gd name="connsiteY8" fmla="*/ 4925 h 233525"/>
              <a:gd name="connsiteX9" fmla="*/ 169203 w 610265"/>
              <a:gd name="connsiteY9" fmla="*/ 7306 h 233525"/>
              <a:gd name="connsiteX10" fmla="*/ 173966 w 610265"/>
              <a:gd name="connsiteY10" fmla="*/ 16831 h 233525"/>
              <a:gd name="connsiteX11" fmla="*/ 176347 w 610265"/>
              <a:gd name="connsiteY11" fmla="*/ 93031 h 233525"/>
              <a:gd name="connsiteX12" fmla="*/ 214447 w 610265"/>
              <a:gd name="connsiteY12" fmla="*/ 90650 h 233525"/>
              <a:gd name="connsiteX13" fmla="*/ 259691 w 610265"/>
              <a:gd name="connsiteY13" fmla="*/ 93031 h 233525"/>
              <a:gd name="connsiteX14" fmla="*/ 269216 w 610265"/>
              <a:gd name="connsiteY14" fmla="*/ 97794 h 233525"/>
              <a:gd name="connsiteX15" fmla="*/ 283503 w 610265"/>
              <a:gd name="connsiteY15" fmla="*/ 102556 h 233525"/>
              <a:gd name="connsiteX16" fmla="*/ 295410 w 610265"/>
              <a:gd name="connsiteY16" fmla="*/ 107319 h 233525"/>
              <a:gd name="connsiteX17" fmla="*/ 321603 w 610265"/>
              <a:gd name="connsiteY17" fmla="*/ 116844 h 233525"/>
              <a:gd name="connsiteX18" fmla="*/ 328747 w 610265"/>
              <a:gd name="connsiteY18" fmla="*/ 121606 h 233525"/>
              <a:gd name="connsiteX19" fmla="*/ 338272 w 610265"/>
              <a:gd name="connsiteY19" fmla="*/ 126369 h 233525"/>
              <a:gd name="connsiteX20" fmla="*/ 345416 w 610265"/>
              <a:gd name="connsiteY20" fmla="*/ 131131 h 233525"/>
              <a:gd name="connsiteX21" fmla="*/ 373991 w 610265"/>
              <a:gd name="connsiteY21" fmla="*/ 133513 h 233525"/>
              <a:gd name="connsiteX22" fmla="*/ 493053 w 610265"/>
              <a:gd name="connsiteY22" fmla="*/ 131131 h 233525"/>
              <a:gd name="connsiteX23" fmla="*/ 500197 w 610265"/>
              <a:gd name="connsiteY23" fmla="*/ 126369 h 233525"/>
              <a:gd name="connsiteX24" fmla="*/ 512103 w 610265"/>
              <a:gd name="connsiteY24" fmla="*/ 123988 h 233525"/>
              <a:gd name="connsiteX25" fmla="*/ 524010 w 610265"/>
              <a:gd name="connsiteY25" fmla="*/ 119225 h 233525"/>
              <a:gd name="connsiteX26" fmla="*/ 545441 w 610265"/>
              <a:gd name="connsiteY26" fmla="*/ 109700 h 233525"/>
              <a:gd name="connsiteX27" fmla="*/ 559728 w 610265"/>
              <a:gd name="connsiteY27" fmla="*/ 104938 h 233525"/>
              <a:gd name="connsiteX28" fmla="*/ 581160 w 610265"/>
              <a:gd name="connsiteY28" fmla="*/ 100175 h 233525"/>
              <a:gd name="connsiteX29" fmla="*/ 607353 w 610265"/>
              <a:gd name="connsiteY29" fmla="*/ 102556 h 233525"/>
              <a:gd name="connsiteX30" fmla="*/ 604972 w 610265"/>
              <a:gd name="connsiteY30" fmla="*/ 154944 h 233525"/>
              <a:gd name="connsiteX31" fmla="*/ 600210 w 610265"/>
              <a:gd name="connsiteY31" fmla="*/ 169231 h 233525"/>
              <a:gd name="connsiteX32" fmla="*/ 590685 w 610265"/>
              <a:gd name="connsiteY32" fmla="*/ 178756 h 233525"/>
              <a:gd name="connsiteX33" fmla="*/ 585922 w 610265"/>
              <a:gd name="connsiteY33" fmla="*/ 188281 h 233525"/>
              <a:gd name="connsiteX34" fmla="*/ 574016 w 610265"/>
              <a:gd name="connsiteY34" fmla="*/ 207331 h 233525"/>
              <a:gd name="connsiteX35" fmla="*/ 566872 w 610265"/>
              <a:gd name="connsiteY35" fmla="*/ 216856 h 233525"/>
              <a:gd name="connsiteX36" fmla="*/ 559728 w 610265"/>
              <a:gd name="connsiteY36" fmla="*/ 221619 h 233525"/>
              <a:gd name="connsiteX37" fmla="*/ 543060 w 610265"/>
              <a:gd name="connsiteY37" fmla="*/ 228763 h 233525"/>
              <a:gd name="connsiteX38" fmla="*/ 514485 w 610265"/>
              <a:gd name="connsiteY38" fmla="*/ 233525 h 233525"/>
              <a:gd name="connsiteX39" fmla="*/ 445428 w 610265"/>
              <a:gd name="connsiteY39" fmla="*/ 231144 h 233525"/>
              <a:gd name="connsiteX40" fmla="*/ 421616 w 610265"/>
              <a:gd name="connsiteY40" fmla="*/ 226381 h 233525"/>
              <a:gd name="connsiteX41" fmla="*/ 381135 w 610265"/>
              <a:gd name="connsiteY41" fmla="*/ 221619 h 233525"/>
              <a:gd name="connsiteX42" fmla="*/ 366847 w 610265"/>
              <a:gd name="connsiteY42" fmla="*/ 219238 h 233525"/>
              <a:gd name="connsiteX43" fmla="*/ 350178 w 610265"/>
              <a:gd name="connsiteY43" fmla="*/ 214475 h 233525"/>
              <a:gd name="connsiteX44" fmla="*/ 307316 w 610265"/>
              <a:gd name="connsiteY44" fmla="*/ 207331 h 233525"/>
              <a:gd name="connsiteX45" fmla="*/ 293028 w 610265"/>
              <a:gd name="connsiteY45" fmla="*/ 202569 h 233525"/>
              <a:gd name="connsiteX46" fmla="*/ 266835 w 610265"/>
              <a:gd name="connsiteY46" fmla="*/ 195425 h 233525"/>
              <a:gd name="connsiteX47" fmla="*/ 235878 w 610265"/>
              <a:gd name="connsiteY47" fmla="*/ 188281 h 233525"/>
              <a:gd name="connsiteX48" fmla="*/ 104910 w 610265"/>
              <a:gd name="connsiteY48" fmla="*/ 195425 h 233525"/>
              <a:gd name="connsiteX49" fmla="*/ 97766 w 610265"/>
              <a:gd name="connsiteY49" fmla="*/ 200188 h 233525"/>
              <a:gd name="connsiteX0" fmla="*/ 97766 w 610265"/>
              <a:gd name="connsiteY0" fmla="*/ 200188 h 233525"/>
              <a:gd name="connsiteX1" fmla="*/ 78716 w 610265"/>
              <a:gd name="connsiteY1" fmla="*/ 219238 h 233525"/>
              <a:gd name="connsiteX2" fmla="*/ 28710 w 610265"/>
              <a:gd name="connsiteY2" fmla="*/ 190663 h 233525"/>
              <a:gd name="connsiteX3" fmla="*/ 135 w 610265"/>
              <a:gd name="connsiteY3" fmla="*/ 145419 h 233525"/>
              <a:gd name="connsiteX4" fmla="*/ 19185 w 610265"/>
              <a:gd name="connsiteY4" fmla="*/ 83506 h 233525"/>
              <a:gd name="connsiteX5" fmla="*/ 47760 w 610265"/>
              <a:gd name="connsiteY5" fmla="*/ 81125 h 233525"/>
              <a:gd name="connsiteX6" fmla="*/ 81097 w 610265"/>
              <a:gd name="connsiteY6" fmla="*/ 16831 h 233525"/>
              <a:gd name="connsiteX7" fmla="*/ 100147 w 610265"/>
              <a:gd name="connsiteY7" fmla="*/ 163 h 233525"/>
              <a:gd name="connsiteX8" fmla="*/ 123960 w 610265"/>
              <a:gd name="connsiteY8" fmla="*/ 4925 h 233525"/>
              <a:gd name="connsiteX9" fmla="*/ 169203 w 610265"/>
              <a:gd name="connsiteY9" fmla="*/ 7306 h 233525"/>
              <a:gd name="connsiteX10" fmla="*/ 173966 w 610265"/>
              <a:gd name="connsiteY10" fmla="*/ 16831 h 233525"/>
              <a:gd name="connsiteX11" fmla="*/ 176347 w 610265"/>
              <a:gd name="connsiteY11" fmla="*/ 93031 h 233525"/>
              <a:gd name="connsiteX12" fmla="*/ 214447 w 610265"/>
              <a:gd name="connsiteY12" fmla="*/ 90650 h 233525"/>
              <a:gd name="connsiteX13" fmla="*/ 259691 w 610265"/>
              <a:gd name="connsiteY13" fmla="*/ 93031 h 233525"/>
              <a:gd name="connsiteX14" fmla="*/ 269216 w 610265"/>
              <a:gd name="connsiteY14" fmla="*/ 97794 h 233525"/>
              <a:gd name="connsiteX15" fmla="*/ 283503 w 610265"/>
              <a:gd name="connsiteY15" fmla="*/ 102556 h 233525"/>
              <a:gd name="connsiteX16" fmla="*/ 295410 w 610265"/>
              <a:gd name="connsiteY16" fmla="*/ 107319 h 233525"/>
              <a:gd name="connsiteX17" fmla="*/ 321603 w 610265"/>
              <a:gd name="connsiteY17" fmla="*/ 116844 h 233525"/>
              <a:gd name="connsiteX18" fmla="*/ 328747 w 610265"/>
              <a:gd name="connsiteY18" fmla="*/ 121606 h 233525"/>
              <a:gd name="connsiteX19" fmla="*/ 338272 w 610265"/>
              <a:gd name="connsiteY19" fmla="*/ 126369 h 233525"/>
              <a:gd name="connsiteX20" fmla="*/ 345416 w 610265"/>
              <a:gd name="connsiteY20" fmla="*/ 131131 h 233525"/>
              <a:gd name="connsiteX21" fmla="*/ 373991 w 610265"/>
              <a:gd name="connsiteY21" fmla="*/ 133513 h 233525"/>
              <a:gd name="connsiteX22" fmla="*/ 493053 w 610265"/>
              <a:gd name="connsiteY22" fmla="*/ 131131 h 233525"/>
              <a:gd name="connsiteX23" fmla="*/ 500197 w 610265"/>
              <a:gd name="connsiteY23" fmla="*/ 126369 h 233525"/>
              <a:gd name="connsiteX24" fmla="*/ 512103 w 610265"/>
              <a:gd name="connsiteY24" fmla="*/ 123988 h 233525"/>
              <a:gd name="connsiteX25" fmla="*/ 524010 w 610265"/>
              <a:gd name="connsiteY25" fmla="*/ 119225 h 233525"/>
              <a:gd name="connsiteX26" fmla="*/ 545441 w 610265"/>
              <a:gd name="connsiteY26" fmla="*/ 109700 h 233525"/>
              <a:gd name="connsiteX27" fmla="*/ 559728 w 610265"/>
              <a:gd name="connsiteY27" fmla="*/ 104938 h 233525"/>
              <a:gd name="connsiteX28" fmla="*/ 581160 w 610265"/>
              <a:gd name="connsiteY28" fmla="*/ 100175 h 233525"/>
              <a:gd name="connsiteX29" fmla="*/ 607353 w 610265"/>
              <a:gd name="connsiteY29" fmla="*/ 102556 h 233525"/>
              <a:gd name="connsiteX30" fmla="*/ 604972 w 610265"/>
              <a:gd name="connsiteY30" fmla="*/ 154944 h 233525"/>
              <a:gd name="connsiteX31" fmla="*/ 600210 w 610265"/>
              <a:gd name="connsiteY31" fmla="*/ 169231 h 233525"/>
              <a:gd name="connsiteX32" fmla="*/ 590685 w 610265"/>
              <a:gd name="connsiteY32" fmla="*/ 178756 h 233525"/>
              <a:gd name="connsiteX33" fmla="*/ 585922 w 610265"/>
              <a:gd name="connsiteY33" fmla="*/ 188281 h 233525"/>
              <a:gd name="connsiteX34" fmla="*/ 574016 w 610265"/>
              <a:gd name="connsiteY34" fmla="*/ 207331 h 233525"/>
              <a:gd name="connsiteX35" fmla="*/ 566872 w 610265"/>
              <a:gd name="connsiteY35" fmla="*/ 216856 h 233525"/>
              <a:gd name="connsiteX36" fmla="*/ 559728 w 610265"/>
              <a:gd name="connsiteY36" fmla="*/ 221619 h 233525"/>
              <a:gd name="connsiteX37" fmla="*/ 543060 w 610265"/>
              <a:gd name="connsiteY37" fmla="*/ 228763 h 233525"/>
              <a:gd name="connsiteX38" fmla="*/ 514485 w 610265"/>
              <a:gd name="connsiteY38" fmla="*/ 233525 h 233525"/>
              <a:gd name="connsiteX39" fmla="*/ 445428 w 610265"/>
              <a:gd name="connsiteY39" fmla="*/ 231144 h 233525"/>
              <a:gd name="connsiteX40" fmla="*/ 421616 w 610265"/>
              <a:gd name="connsiteY40" fmla="*/ 226381 h 233525"/>
              <a:gd name="connsiteX41" fmla="*/ 381135 w 610265"/>
              <a:gd name="connsiteY41" fmla="*/ 221619 h 233525"/>
              <a:gd name="connsiteX42" fmla="*/ 366847 w 610265"/>
              <a:gd name="connsiteY42" fmla="*/ 219238 h 233525"/>
              <a:gd name="connsiteX43" fmla="*/ 350178 w 610265"/>
              <a:gd name="connsiteY43" fmla="*/ 214475 h 233525"/>
              <a:gd name="connsiteX44" fmla="*/ 307316 w 610265"/>
              <a:gd name="connsiteY44" fmla="*/ 207331 h 233525"/>
              <a:gd name="connsiteX45" fmla="*/ 266835 w 610265"/>
              <a:gd name="connsiteY45" fmla="*/ 195425 h 233525"/>
              <a:gd name="connsiteX46" fmla="*/ 235878 w 610265"/>
              <a:gd name="connsiteY46" fmla="*/ 188281 h 233525"/>
              <a:gd name="connsiteX47" fmla="*/ 104910 w 610265"/>
              <a:gd name="connsiteY47" fmla="*/ 195425 h 233525"/>
              <a:gd name="connsiteX48" fmla="*/ 97766 w 610265"/>
              <a:gd name="connsiteY48" fmla="*/ 200188 h 233525"/>
              <a:gd name="connsiteX0" fmla="*/ 97766 w 610265"/>
              <a:gd name="connsiteY0" fmla="*/ 200188 h 233525"/>
              <a:gd name="connsiteX1" fmla="*/ 78716 w 610265"/>
              <a:gd name="connsiteY1" fmla="*/ 219238 h 233525"/>
              <a:gd name="connsiteX2" fmla="*/ 28710 w 610265"/>
              <a:gd name="connsiteY2" fmla="*/ 190663 h 233525"/>
              <a:gd name="connsiteX3" fmla="*/ 135 w 610265"/>
              <a:gd name="connsiteY3" fmla="*/ 145419 h 233525"/>
              <a:gd name="connsiteX4" fmla="*/ 19185 w 610265"/>
              <a:gd name="connsiteY4" fmla="*/ 83506 h 233525"/>
              <a:gd name="connsiteX5" fmla="*/ 47760 w 610265"/>
              <a:gd name="connsiteY5" fmla="*/ 81125 h 233525"/>
              <a:gd name="connsiteX6" fmla="*/ 81097 w 610265"/>
              <a:gd name="connsiteY6" fmla="*/ 16831 h 233525"/>
              <a:gd name="connsiteX7" fmla="*/ 100147 w 610265"/>
              <a:gd name="connsiteY7" fmla="*/ 163 h 233525"/>
              <a:gd name="connsiteX8" fmla="*/ 123960 w 610265"/>
              <a:gd name="connsiteY8" fmla="*/ 4925 h 233525"/>
              <a:gd name="connsiteX9" fmla="*/ 169203 w 610265"/>
              <a:gd name="connsiteY9" fmla="*/ 7306 h 233525"/>
              <a:gd name="connsiteX10" fmla="*/ 173966 w 610265"/>
              <a:gd name="connsiteY10" fmla="*/ 16831 h 233525"/>
              <a:gd name="connsiteX11" fmla="*/ 176347 w 610265"/>
              <a:gd name="connsiteY11" fmla="*/ 93031 h 233525"/>
              <a:gd name="connsiteX12" fmla="*/ 214447 w 610265"/>
              <a:gd name="connsiteY12" fmla="*/ 90650 h 233525"/>
              <a:gd name="connsiteX13" fmla="*/ 259691 w 610265"/>
              <a:gd name="connsiteY13" fmla="*/ 93031 h 233525"/>
              <a:gd name="connsiteX14" fmla="*/ 269216 w 610265"/>
              <a:gd name="connsiteY14" fmla="*/ 97794 h 233525"/>
              <a:gd name="connsiteX15" fmla="*/ 283503 w 610265"/>
              <a:gd name="connsiteY15" fmla="*/ 102556 h 233525"/>
              <a:gd name="connsiteX16" fmla="*/ 295410 w 610265"/>
              <a:gd name="connsiteY16" fmla="*/ 107319 h 233525"/>
              <a:gd name="connsiteX17" fmla="*/ 321603 w 610265"/>
              <a:gd name="connsiteY17" fmla="*/ 116844 h 233525"/>
              <a:gd name="connsiteX18" fmla="*/ 328747 w 610265"/>
              <a:gd name="connsiteY18" fmla="*/ 121606 h 233525"/>
              <a:gd name="connsiteX19" fmla="*/ 338272 w 610265"/>
              <a:gd name="connsiteY19" fmla="*/ 126369 h 233525"/>
              <a:gd name="connsiteX20" fmla="*/ 345416 w 610265"/>
              <a:gd name="connsiteY20" fmla="*/ 131131 h 233525"/>
              <a:gd name="connsiteX21" fmla="*/ 373991 w 610265"/>
              <a:gd name="connsiteY21" fmla="*/ 133513 h 233525"/>
              <a:gd name="connsiteX22" fmla="*/ 493053 w 610265"/>
              <a:gd name="connsiteY22" fmla="*/ 131131 h 233525"/>
              <a:gd name="connsiteX23" fmla="*/ 500197 w 610265"/>
              <a:gd name="connsiteY23" fmla="*/ 126369 h 233525"/>
              <a:gd name="connsiteX24" fmla="*/ 512103 w 610265"/>
              <a:gd name="connsiteY24" fmla="*/ 123988 h 233525"/>
              <a:gd name="connsiteX25" fmla="*/ 524010 w 610265"/>
              <a:gd name="connsiteY25" fmla="*/ 119225 h 233525"/>
              <a:gd name="connsiteX26" fmla="*/ 545441 w 610265"/>
              <a:gd name="connsiteY26" fmla="*/ 109700 h 233525"/>
              <a:gd name="connsiteX27" fmla="*/ 559728 w 610265"/>
              <a:gd name="connsiteY27" fmla="*/ 104938 h 233525"/>
              <a:gd name="connsiteX28" fmla="*/ 581160 w 610265"/>
              <a:gd name="connsiteY28" fmla="*/ 100175 h 233525"/>
              <a:gd name="connsiteX29" fmla="*/ 607353 w 610265"/>
              <a:gd name="connsiteY29" fmla="*/ 102556 h 233525"/>
              <a:gd name="connsiteX30" fmla="*/ 604972 w 610265"/>
              <a:gd name="connsiteY30" fmla="*/ 154944 h 233525"/>
              <a:gd name="connsiteX31" fmla="*/ 600210 w 610265"/>
              <a:gd name="connsiteY31" fmla="*/ 169231 h 233525"/>
              <a:gd name="connsiteX32" fmla="*/ 590685 w 610265"/>
              <a:gd name="connsiteY32" fmla="*/ 178756 h 233525"/>
              <a:gd name="connsiteX33" fmla="*/ 585922 w 610265"/>
              <a:gd name="connsiteY33" fmla="*/ 188281 h 233525"/>
              <a:gd name="connsiteX34" fmla="*/ 574016 w 610265"/>
              <a:gd name="connsiteY34" fmla="*/ 207331 h 233525"/>
              <a:gd name="connsiteX35" fmla="*/ 566872 w 610265"/>
              <a:gd name="connsiteY35" fmla="*/ 216856 h 233525"/>
              <a:gd name="connsiteX36" fmla="*/ 559728 w 610265"/>
              <a:gd name="connsiteY36" fmla="*/ 221619 h 233525"/>
              <a:gd name="connsiteX37" fmla="*/ 543060 w 610265"/>
              <a:gd name="connsiteY37" fmla="*/ 228763 h 233525"/>
              <a:gd name="connsiteX38" fmla="*/ 514485 w 610265"/>
              <a:gd name="connsiteY38" fmla="*/ 233525 h 233525"/>
              <a:gd name="connsiteX39" fmla="*/ 445428 w 610265"/>
              <a:gd name="connsiteY39" fmla="*/ 231144 h 233525"/>
              <a:gd name="connsiteX40" fmla="*/ 421616 w 610265"/>
              <a:gd name="connsiteY40" fmla="*/ 226381 h 233525"/>
              <a:gd name="connsiteX41" fmla="*/ 381135 w 610265"/>
              <a:gd name="connsiteY41" fmla="*/ 221619 h 233525"/>
              <a:gd name="connsiteX42" fmla="*/ 366847 w 610265"/>
              <a:gd name="connsiteY42" fmla="*/ 219238 h 233525"/>
              <a:gd name="connsiteX43" fmla="*/ 350178 w 610265"/>
              <a:gd name="connsiteY43" fmla="*/ 214475 h 233525"/>
              <a:gd name="connsiteX44" fmla="*/ 307316 w 610265"/>
              <a:gd name="connsiteY44" fmla="*/ 207331 h 233525"/>
              <a:gd name="connsiteX45" fmla="*/ 235878 w 610265"/>
              <a:gd name="connsiteY45" fmla="*/ 188281 h 233525"/>
              <a:gd name="connsiteX46" fmla="*/ 104910 w 610265"/>
              <a:gd name="connsiteY46" fmla="*/ 195425 h 233525"/>
              <a:gd name="connsiteX47" fmla="*/ 97766 w 610265"/>
              <a:gd name="connsiteY47" fmla="*/ 200188 h 233525"/>
              <a:gd name="connsiteX0" fmla="*/ 104910 w 610265"/>
              <a:gd name="connsiteY0" fmla="*/ 195425 h 233525"/>
              <a:gd name="connsiteX1" fmla="*/ 78716 w 610265"/>
              <a:gd name="connsiteY1" fmla="*/ 219238 h 233525"/>
              <a:gd name="connsiteX2" fmla="*/ 28710 w 610265"/>
              <a:gd name="connsiteY2" fmla="*/ 190663 h 233525"/>
              <a:gd name="connsiteX3" fmla="*/ 135 w 610265"/>
              <a:gd name="connsiteY3" fmla="*/ 145419 h 233525"/>
              <a:gd name="connsiteX4" fmla="*/ 19185 w 610265"/>
              <a:gd name="connsiteY4" fmla="*/ 83506 h 233525"/>
              <a:gd name="connsiteX5" fmla="*/ 47760 w 610265"/>
              <a:gd name="connsiteY5" fmla="*/ 81125 h 233525"/>
              <a:gd name="connsiteX6" fmla="*/ 81097 w 610265"/>
              <a:gd name="connsiteY6" fmla="*/ 16831 h 233525"/>
              <a:gd name="connsiteX7" fmla="*/ 100147 w 610265"/>
              <a:gd name="connsiteY7" fmla="*/ 163 h 233525"/>
              <a:gd name="connsiteX8" fmla="*/ 123960 w 610265"/>
              <a:gd name="connsiteY8" fmla="*/ 4925 h 233525"/>
              <a:gd name="connsiteX9" fmla="*/ 169203 w 610265"/>
              <a:gd name="connsiteY9" fmla="*/ 7306 h 233525"/>
              <a:gd name="connsiteX10" fmla="*/ 173966 w 610265"/>
              <a:gd name="connsiteY10" fmla="*/ 16831 h 233525"/>
              <a:gd name="connsiteX11" fmla="*/ 176347 w 610265"/>
              <a:gd name="connsiteY11" fmla="*/ 93031 h 233525"/>
              <a:gd name="connsiteX12" fmla="*/ 214447 w 610265"/>
              <a:gd name="connsiteY12" fmla="*/ 90650 h 233525"/>
              <a:gd name="connsiteX13" fmla="*/ 259691 w 610265"/>
              <a:gd name="connsiteY13" fmla="*/ 93031 h 233525"/>
              <a:gd name="connsiteX14" fmla="*/ 269216 w 610265"/>
              <a:gd name="connsiteY14" fmla="*/ 97794 h 233525"/>
              <a:gd name="connsiteX15" fmla="*/ 283503 w 610265"/>
              <a:gd name="connsiteY15" fmla="*/ 102556 h 233525"/>
              <a:gd name="connsiteX16" fmla="*/ 295410 w 610265"/>
              <a:gd name="connsiteY16" fmla="*/ 107319 h 233525"/>
              <a:gd name="connsiteX17" fmla="*/ 321603 w 610265"/>
              <a:gd name="connsiteY17" fmla="*/ 116844 h 233525"/>
              <a:gd name="connsiteX18" fmla="*/ 328747 w 610265"/>
              <a:gd name="connsiteY18" fmla="*/ 121606 h 233525"/>
              <a:gd name="connsiteX19" fmla="*/ 338272 w 610265"/>
              <a:gd name="connsiteY19" fmla="*/ 126369 h 233525"/>
              <a:gd name="connsiteX20" fmla="*/ 345416 w 610265"/>
              <a:gd name="connsiteY20" fmla="*/ 131131 h 233525"/>
              <a:gd name="connsiteX21" fmla="*/ 373991 w 610265"/>
              <a:gd name="connsiteY21" fmla="*/ 133513 h 233525"/>
              <a:gd name="connsiteX22" fmla="*/ 493053 w 610265"/>
              <a:gd name="connsiteY22" fmla="*/ 131131 h 233525"/>
              <a:gd name="connsiteX23" fmla="*/ 500197 w 610265"/>
              <a:gd name="connsiteY23" fmla="*/ 126369 h 233525"/>
              <a:gd name="connsiteX24" fmla="*/ 512103 w 610265"/>
              <a:gd name="connsiteY24" fmla="*/ 123988 h 233525"/>
              <a:gd name="connsiteX25" fmla="*/ 524010 w 610265"/>
              <a:gd name="connsiteY25" fmla="*/ 119225 h 233525"/>
              <a:gd name="connsiteX26" fmla="*/ 545441 w 610265"/>
              <a:gd name="connsiteY26" fmla="*/ 109700 h 233525"/>
              <a:gd name="connsiteX27" fmla="*/ 559728 w 610265"/>
              <a:gd name="connsiteY27" fmla="*/ 104938 h 233525"/>
              <a:gd name="connsiteX28" fmla="*/ 581160 w 610265"/>
              <a:gd name="connsiteY28" fmla="*/ 100175 h 233525"/>
              <a:gd name="connsiteX29" fmla="*/ 607353 w 610265"/>
              <a:gd name="connsiteY29" fmla="*/ 102556 h 233525"/>
              <a:gd name="connsiteX30" fmla="*/ 604972 w 610265"/>
              <a:gd name="connsiteY30" fmla="*/ 154944 h 233525"/>
              <a:gd name="connsiteX31" fmla="*/ 600210 w 610265"/>
              <a:gd name="connsiteY31" fmla="*/ 169231 h 233525"/>
              <a:gd name="connsiteX32" fmla="*/ 590685 w 610265"/>
              <a:gd name="connsiteY32" fmla="*/ 178756 h 233525"/>
              <a:gd name="connsiteX33" fmla="*/ 585922 w 610265"/>
              <a:gd name="connsiteY33" fmla="*/ 188281 h 233525"/>
              <a:gd name="connsiteX34" fmla="*/ 574016 w 610265"/>
              <a:gd name="connsiteY34" fmla="*/ 207331 h 233525"/>
              <a:gd name="connsiteX35" fmla="*/ 566872 w 610265"/>
              <a:gd name="connsiteY35" fmla="*/ 216856 h 233525"/>
              <a:gd name="connsiteX36" fmla="*/ 559728 w 610265"/>
              <a:gd name="connsiteY36" fmla="*/ 221619 h 233525"/>
              <a:gd name="connsiteX37" fmla="*/ 543060 w 610265"/>
              <a:gd name="connsiteY37" fmla="*/ 228763 h 233525"/>
              <a:gd name="connsiteX38" fmla="*/ 514485 w 610265"/>
              <a:gd name="connsiteY38" fmla="*/ 233525 h 233525"/>
              <a:gd name="connsiteX39" fmla="*/ 445428 w 610265"/>
              <a:gd name="connsiteY39" fmla="*/ 231144 h 233525"/>
              <a:gd name="connsiteX40" fmla="*/ 421616 w 610265"/>
              <a:gd name="connsiteY40" fmla="*/ 226381 h 233525"/>
              <a:gd name="connsiteX41" fmla="*/ 381135 w 610265"/>
              <a:gd name="connsiteY41" fmla="*/ 221619 h 233525"/>
              <a:gd name="connsiteX42" fmla="*/ 366847 w 610265"/>
              <a:gd name="connsiteY42" fmla="*/ 219238 h 233525"/>
              <a:gd name="connsiteX43" fmla="*/ 350178 w 610265"/>
              <a:gd name="connsiteY43" fmla="*/ 214475 h 233525"/>
              <a:gd name="connsiteX44" fmla="*/ 307316 w 610265"/>
              <a:gd name="connsiteY44" fmla="*/ 207331 h 233525"/>
              <a:gd name="connsiteX45" fmla="*/ 235878 w 610265"/>
              <a:gd name="connsiteY45" fmla="*/ 188281 h 233525"/>
              <a:gd name="connsiteX46" fmla="*/ 104910 w 610265"/>
              <a:gd name="connsiteY46" fmla="*/ 195425 h 233525"/>
              <a:gd name="connsiteX0" fmla="*/ 104910 w 610265"/>
              <a:gd name="connsiteY0" fmla="*/ 195425 h 233525"/>
              <a:gd name="connsiteX1" fmla="*/ 28710 w 610265"/>
              <a:gd name="connsiteY1" fmla="*/ 190663 h 233525"/>
              <a:gd name="connsiteX2" fmla="*/ 135 w 610265"/>
              <a:gd name="connsiteY2" fmla="*/ 145419 h 233525"/>
              <a:gd name="connsiteX3" fmla="*/ 19185 w 610265"/>
              <a:gd name="connsiteY3" fmla="*/ 83506 h 233525"/>
              <a:gd name="connsiteX4" fmla="*/ 47760 w 610265"/>
              <a:gd name="connsiteY4" fmla="*/ 81125 h 233525"/>
              <a:gd name="connsiteX5" fmla="*/ 81097 w 610265"/>
              <a:gd name="connsiteY5" fmla="*/ 16831 h 233525"/>
              <a:gd name="connsiteX6" fmla="*/ 100147 w 610265"/>
              <a:gd name="connsiteY6" fmla="*/ 163 h 233525"/>
              <a:gd name="connsiteX7" fmla="*/ 123960 w 610265"/>
              <a:gd name="connsiteY7" fmla="*/ 4925 h 233525"/>
              <a:gd name="connsiteX8" fmla="*/ 169203 w 610265"/>
              <a:gd name="connsiteY8" fmla="*/ 7306 h 233525"/>
              <a:gd name="connsiteX9" fmla="*/ 173966 w 610265"/>
              <a:gd name="connsiteY9" fmla="*/ 16831 h 233525"/>
              <a:gd name="connsiteX10" fmla="*/ 176347 w 610265"/>
              <a:gd name="connsiteY10" fmla="*/ 93031 h 233525"/>
              <a:gd name="connsiteX11" fmla="*/ 214447 w 610265"/>
              <a:gd name="connsiteY11" fmla="*/ 90650 h 233525"/>
              <a:gd name="connsiteX12" fmla="*/ 259691 w 610265"/>
              <a:gd name="connsiteY12" fmla="*/ 93031 h 233525"/>
              <a:gd name="connsiteX13" fmla="*/ 269216 w 610265"/>
              <a:gd name="connsiteY13" fmla="*/ 97794 h 233525"/>
              <a:gd name="connsiteX14" fmla="*/ 283503 w 610265"/>
              <a:gd name="connsiteY14" fmla="*/ 102556 h 233525"/>
              <a:gd name="connsiteX15" fmla="*/ 295410 w 610265"/>
              <a:gd name="connsiteY15" fmla="*/ 107319 h 233525"/>
              <a:gd name="connsiteX16" fmla="*/ 321603 w 610265"/>
              <a:gd name="connsiteY16" fmla="*/ 116844 h 233525"/>
              <a:gd name="connsiteX17" fmla="*/ 328747 w 610265"/>
              <a:gd name="connsiteY17" fmla="*/ 121606 h 233525"/>
              <a:gd name="connsiteX18" fmla="*/ 338272 w 610265"/>
              <a:gd name="connsiteY18" fmla="*/ 126369 h 233525"/>
              <a:gd name="connsiteX19" fmla="*/ 345416 w 610265"/>
              <a:gd name="connsiteY19" fmla="*/ 131131 h 233525"/>
              <a:gd name="connsiteX20" fmla="*/ 373991 w 610265"/>
              <a:gd name="connsiteY20" fmla="*/ 133513 h 233525"/>
              <a:gd name="connsiteX21" fmla="*/ 493053 w 610265"/>
              <a:gd name="connsiteY21" fmla="*/ 131131 h 233525"/>
              <a:gd name="connsiteX22" fmla="*/ 500197 w 610265"/>
              <a:gd name="connsiteY22" fmla="*/ 126369 h 233525"/>
              <a:gd name="connsiteX23" fmla="*/ 512103 w 610265"/>
              <a:gd name="connsiteY23" fmla="*/ 123988 h 233525"/>
              <a:gd name="connsiteX24" fmla="*/ 524010 w 610265"/>
              <a:gd name="connsiteY24" fmla="*/ 119225 h 233525"/>
              <a:gd name="connsiteX25" fmla="*/ 545441 w 610265"/>
              <a:gd name="connsiteY25" fmla="*/ 109700 h 233525"/>
              <a:gd name="connsiteX26" fmla="*/ 559728 w 610265"/>
              <a:gd name="connsiteY26" fmla="*/ 104938 h 233525"/>
              <a:gd name="connsiteX27" fmla="*/ 581160 w 610265"/>
              <a:gd name="connsiteY27" fmla="*/ 100175 h 233525"/>
              <a:gd name="connsiteX28" fmla="*/ 607353 w 610265"/>
              <a:gd name="connsiteY28" fmla="*/ 102556 h 233525"/>
              <a:gd name="connsiteX29" fmla="*/ 604972 w 610265"/>
              <a:gd name="connsiteY29" fmla="*/ 154944 h 233525"/>
              <a:gd name="connsiteX30" fmla="*/ 600210 w 610265"/>
              <a:gd name="connsiteY30" fmla="*/ 169231 h 233525"/>
              <a:gd name="connsiteX31" fmla="*/ 590685 w 610265"/>
              <a:gd name="connsiteY31" fmla="*/ 178756 h 233525"/>
              <a:gd name="connsiteX32" fmla="*/ 585922 w 610265"/>
              <a:gd name="connsiteY32" fmla="*/ 188281 h 233525"/>
              <a:gd name="connsiteX33" fmla="*/ 574016 w 610265"/>
              <a:gd name="connsiteY33" fmla="*/ 207331 h 233525"/>
              <a:gd name="connsiteX34" fmla="*/ 566872 w 610265"/>
              <a:gd name="connsiteY34" fmla="*/ 216856 h 233525"/>
              <a:gd name="connsiteX35" fmla="*/ 559728 w 610265"/>
              <a:gd name="connsiteY35" fmla="*/ 221619 h 233525"/>
              <a:gd name="connsiteX36" fmla="*/ 543060 w 610265"/>
              <a:gd name="connsiteY36" fmla="*/ 228763 h 233525"/>
              <a:gd name="connsiteX37" fmla="*/ 514485 w 610265"/>
              <a:gd name="connsiteY37" fmla="*/ 233525 h 233525"/>
              <a:gd name="connsiteX38" fmla="*/ 445428 w 610265"/>
              <a:gd name="connsiteY38" fmla="*/ 231144 h 233525"/>
              <a:gd name="connsiteX39" fmla="*/ 421616 w 610265"/>
              <a:gd name="connsiteY39" fmla="*/ 226381 h 233525"/>
              <a:gd name="connsiteX40" fmla="*/ 381135 w 610265"/>
              <a:gd name="connsiteY40" fmla="*/ 221619 h 233525"/>
              <a:gd name="connsiteX41" fmla="*/ 366847 w 610265"/>
              <a:gd name="connsiteY41" fmla="*/ 219238 h 233525"/>
              <a:gd name="connsiteX42" fmla="*/ 350178 w 610265"/>
              <a:gd name="connsiteY42" fmla="*/ 214475 h 233525"/>
              <a:gd name="connsiteX43" fmla="*/ 307316 w 610265"/>
              <a:gd name="connsiteY43" fmla="*/ 207331 h 233525"/>
              <a:gd name="connsiteX44" fmla="*/ 235878 w 610265"/>
              <a:gd name="connsiteY44" fmla="*/ 188281 h 233525"/>
              <a:gd name="connsiteX45" fmla="*/ 104910 w 610265"/>
              <a:gd name="connsiteY45" fmla="*/ 195425 h 233525"/>
              <a:gd name="connsiteX0" fmla="*/ 104910 w 610265"/>
              <a:gd name="connsiteY0" fmla="*/ 195425 h 233525"/>
              <a:gd name="connsiteX1" fmla="*/ 28710 w 610265"/>
              <a:gd name="connsiteY1" fmla="*/ 190663 h 233525"/>
              <a:gd name="connsiteX2" fmla="*/ 135 w 610265"/>
              <a:gd name="connsiteY2" fmla="*/ 145419 h 233525"/>
              <a:gd name="connsiteX3" fmla="*/ 19185 w 610265"/>
              <a:gd name="connsiteY3" fmla="*/ 83506 h 233525"/>
              <a:gd name="connsiteX4" fmla="*/ 47760 w 610265"/>
              <a:gd name="connsiteY4" fmla="*/ 81125 h 233525"/>
              <a:gd name="connsiteX5" fmla="*/ 81097 w 610265"/>
              <a:gd name="connsiteY5" fmla="*/ 16831 h 233525"/>
              <a:gd name="connsiteX6" fmla="*/ 100147 w 610265"/>
              <a:gd name="connsiteY6" fmla="*/ 163 h 233525"/>
              <a:gd name="connsiteX7" fmla="*/ 123960 w 610265"/>
              <a:gd name="connsiteY7" fmla="*/ 4925 h 233525"/>
              <a:gd name="connsiteX8" fmla="*/ 169203 w 610265"/>
              <a:gd name="connsiteY8" fmla="*/ 7306 h 233525"/>
              <a:gd name="connsiteX9" fmla="*/ 176347 w 610265"/>
              <a:gd name="connsiteY9" fmla="*/ 93031 h 233525"/>
              <a:gd name="connsiteX10" fmla="*/ 214447 w 610265"/>
              <a:gd name="connsiteY10" fmla="*/ 90650 h 233525"/>
              <a:gd name="connsiteX11" fmla="*/ 259691 w 610265"/>
              <a:gd name="connsiteY11" fmla="*/ 93031 h 233525"/>
              <a:gd name="connsiteX12" fmla="*/ 269216 w 610265"/>
              <a:gd name="connsiteY12" fmla="*/ 97794 h 233525"/>
              <a:gd name="connsiteX13" fmla="*/ 283503 w 610265"/>
              <a:gd name="connsiteY13" fmla="*/ 102556 h 233525"/>
              <a:gd name="connsiteX14" fmla="*/ 295410 w 610265"/>
              <a:gd name="connsiteY14" fmla="*/ 107319 h 233525"/>
              <a:gd name="connsiteX15" fmla="*/ 321603 w 610265"/>
              <a:gd name="connsiteY15" fmla="*/ 116844 h 233525"/>
              <a:gd name="connsiteX16" fmla="*/ 328747 w 610265"/>
              <a:gd name="connsiteY16" fmla="*/ 121606 h 233525"/>
              <a:gd name="connsiteX17" fmla="*/ 338272 w 610265"/>
              <a:gd name="connsiteY17" fmla="*/ 126369 h 233525"/>
              <a:gd name="connsiteX18" fmla="*/ 345416 w 610265"/>
              <a:gd name="connsiteY18" fmla="*/ 131131 h 233525"/>
              <a:gd name="connsiteX19" fmla="*/ 373991 w 610265"/>
              <a:gd name="connsiteY19" fmla="*/ 133513 h 233525"/>
              <a:gd name="connsiteX20" fmla="*/ 493053 w 610265"/>
              <a:gd name="connsiteY20" fmla="*/ 131131 h 233525"/>
              <a:gd name="connsiteX21" fmla="*/ 500197 w 610265"/>
              <a:gd name="connsiteY21" fmla="*/ 126369 h 233525"/>
              <a:gd name="connsiteX22" fmla="*/ 512103 w 610265"/>
              <a:gd name="connsiteY22" fmla="*/ 123988 h 233525"/>
              <a:gd name="connsiteX23" fmla="*/ 524010 w 610265"/>
              <a:gd name="connsiteY23" fmla="*/ 119225 h 233525"/>
              <a:gd name="connsiteX24" fmla="*/ 545441 w 610265"/>
              <a:gd name="connsiteY24" fmla="*/ 109700 h 233525"/>
              <a:gd name="connsiteX25" fmla="*/ 559728 w 610265"/>
              <a:gd name="connsiteY25" fmla="*/ 104938 h 233525"/>
              <a:gd name="connsiteX26" fmla="*/ 581160 w 610265"/>
              <a:gd name="connsiteY26" fmla="*/ 100175 h 233525"/>
              <a:gd name="connsiteX27" fmla="*/ 607353 w 610265"/>
              <a:gd name="connsiteY27" fmla="*/ 102556 h 233525"/>
              <a:gd name="connsiteX28" fmla="*/ 604972 w 610265"/>
              <a:gd name="connsiteY28" fmla="*/ 154944 h 233525"/>
              <a:gd name="connsiteX29" fmla="*/ 600210 w 610265"/>
              <a:gd name="connsiteY29" fmla="*/ 169231 h 233525"/>
              <a:gd name="connsiteX30" fmla="*/ 590685 w 610265"/>
              <a:gd name="connsiteY30" fmla="*/ 178756 h 233525"/>
              <a:gd name="connsiteX31" fmla="*/ 585922 w 610265"/>
              <a:gd name="connsiteY31" fmla="*/ 188281 h 233525"/>
              <a:gd name="connsiteX32" fmla="*/ 574016 w 610265"/>
              <a:gd name="connsiteY32" fmla="*/ 207331 h 233525"/>
              <a:gd name="connsiteX33" fmla="*/ 566872 w 610265"/>
              <a:gd name="connsiteY33" fmla="*/ 216856 h 233525"/>
              <a:gd name="connsiteX34" fmla="*/ 559728 w 610265"/>
              <a:gd name="connsiteY34" fmla="*/ 221619 h 233525"/>
              <a:gd name="connsiteX35" fmla="*/ 543060 w 610265"/>
              <a:gd name="connsiteY35" fmla="*/ 228763 h 233525"/>
              <a:gd name="connsiteX36" fmla="*/ 514485 w 610265"/>
              <a:gd name="connsiteY36" fmla="*/ 233525 h 233525"/>
              <a:gd name="connsiteX37" fmla="*/ 445428 w 610265"/>
              <a:gd name="connsiteY37" fmla="*/ 231144 h 233525"/>
              <a:gd name="connsiteX38" fmla="*/ 421616 w 610265"/>
              <a:gd name="connsiteY38" fmla="*/ 226381 h 233525"/>
              <a:gd name="connsiteX39" fmla="*/ 381135 w 610265"/>
              <a:gd name="connsiteY39" fmla="*/ 221619 h 233525"/>
              <a:gd name="connsiteX40" fmla="*/ 366847 w 610265"/>
              <a:gd name="connsiteY40" fmla="*/ 219238 h 233525"/>
              <a:gd name="connsiteX41" fmla="*/ 350178 w 610265"/>
              <a:gd name="connsiteY41" fmla="*/ 214475 h 233525"/>
              <a:gd name="connsiteX42" fmla="*/ 307316 w 610265"/>
              <a:gd name="connsiteY42" fmla="*/ 207331 h 233525"/>
              <a:gd name="connsiteX43" fmla="*/ 235878 w 610265"/>
              <a:gd name="connsiteY43" fmla="*/ 188281 h 233525"/>
              <a:gd name="connsiteX44" fmla="*/ 104910 w 610265"/>
              <a:gd name="connsiteY44" fmla="*/ 195425 h 233525"/>
              <a:gd name="connsiteX0" fmla="*/ 104910 w 610265"/>
              <a:gd name="connsiteY0" fmla="*/ 198091 h 236191"/>
              <a:gd name="connsiteX1" fmla="*/ 28710 w 610265"/>
              <a:gd name="connsiteY1" fmla="*/ 193329 h 236191"/>
              <a:gd name="connsiteX2" fmla="*/ 135 w 610265"/>
              <a:gd name="connsiteY2" fmla="*/ 148085 h 236191"/>
              <a:gd name="connsiteX3" fmla="*/ 19185 w 610265"/>
              <a:gd name="connsiteY3" fmla="*/ 86172 h 236191"/>
              <a:gd name="connsiteX4" fmla="*/ 47760 w 610265"/>
              <a:gd name="connsiteY4" fmla="*/ 83791 h 236191"/>
              <a:gd name="connsiteX5" fmla="*/ 81097 w 610265"/>
              <a:gd name="connsiteY5" fmla="*/ 19497 h 236191"/>
              <a:gd name="connsiteX6" fmla="*/ 100147 w 610265"/>
              <a:gd name="connsiteY6" fmla="*/ 2829 h 236191"/>
              <a:gd name="connsiteX7" fmla="*/ 169203 w 610265"/>
              <a:gd name="connsiteY7" fmla="*/ 9972 h 236191"/>
              <a:gd name="connsiteX8" fmla="*/ 176347 w 610265"/>
              <a:gd name="connsiteY8" fmla="*/ 95697 h 236191"/>
              <a:gd name="connsiteX9" fmla="*/ 214447 w 610265"/>
              <a:gd name="connsiteY9" fmla="*/ 93316 h 236191"/>
              <a:gd name="connsiteX10" fmla="*/ 259691 w 610265"/>
              <a:gd name="connsiteY10" fmla="*/ 95697 h 236191"/>
              <a:gd name="connsiteX11" fmla="*/ 269216 w 610265"/>
              <a:gd name="connsiteY11" fmla="*/ 100460 h 236191"/>
              <a:gd name="connsiteX12" fmla="*/ 283503 w 610265"/>
              <a:gd name="connsiteY12" fmla="*/ 105222 h 236191"/>
              <a:gd name="connsiteX13" fmla="*/ 295410 w 610265"/>
              <a:gd name="connsiteY13" fmla="*/ 109985 h 236191"/>
              <a:gd name="connsiteX14" fmla="*/ 321603 w 610265"/>
              <a:gd name="connsiteY14" fmla="*/ 119510 h 236191"/>
              <a:gd name="connsiteX15" fmla="*/ 328747 w 610265"/>
              <a:gd name="connsiteY15" fmla="*/ 124272 h 236191"/>
              <a:gd name="connsiteX16" fmla="*/ 338272 w 610265"/>
              <a:gd name="connsiteY16" fmla="*/ 129035 h 236191"/>
              <a:gd name="connsiteX17" fmla="*/ 345416 w 610265"/>
              <a:gd name="connsiteY17" fmla="*/ 133797 h 236191"/>
              <a:gd name="connsiteX18" fmla="*/ 373991 w 610265"/>
              <a:gd name="connsiteY18" fmla="*/ 136179 h 236191"/>
              <a:gd name="connsiteX19" fmla="*/ 493053 w 610265"/>
              <a:gd name="connsiteY19" fmla="*/ 133797 h 236191"/>
              <a:gd name="connsiteX20" fmla="*/ 500197 w 610265"/>
              <a:gd name="connsiteY20" fmla="*/ 129035 h 236191"/>
              <a:gd name="connsiteX21" fmla="*/ 512103 w 610265"/>
              <a:gd name="connsiteY21" fmla="*/ 126654 h 236191"/>
              <a:gd name="connsiteX22" fmla="*/ 524010 w 610265"/>
              <a:gd name="connsiteY22" fmla="*/ 121891 h 236191"/>
              <a:gd name="connsiteX23" fmla="*/ 545441 w 610265"/>
              <a:gd name="connsiteY23" fmla="*/ 112366 h 236191"/>
              <a:gd name="connsiteX24" fmla="*/ 559728 w 610265"/>
              <a:gd name="connsiteY24" fmla="*/ 107604 h 236191"/>
              <a:gd name="connsiteX25" fmla="*/ 581160 w 610265"/>
              <a:gd name="connsiteY25" fmla="*/ 102841 h 236191"/>
              <a:gd name="connsiteX26" fmla="*/ 607353 w 610265"/>
              <a:gd name="connsiteY26" fmla="*/ 105222 h 236191"/>
              <a:gd name="connsiteX27" fmla="*/ 604972 w 610265"/>
              <a:gd name="connsiteY27" fmla="*/ 157610 h 236191"/>
              <a:gd name="connsiteX28" fmla="*/ 600210 w 610265"/>
              <a:gd name="connsiteY28" fmla="*/ 171897 h 236191"/>
              <a:gd name="connsiteX29" fmla="*/ 590685 w 610265"/>
              <a:gd name="connsiteY29" fmla="*/ 181422 h 236191"/>
              <a:gd name="connsiteX30" fmla="*/ 585922 w 610265"/>
              <a:gd name="connsiteY30" fmla="*/ 190947 h 236191"/>
              <a:gd name="connsiteX31" fmla="*/ 574016 w 610265"/>
              <a:gd name="connsiteY31" fmla="*/ 209997 h 236191"/>
              <a:gd name="connsiteX32" fmla="*/ 566872 w 610265"/>
              <a:gd name="connsiteY32" fmla="*/ 219522 h 236191"/>
              <a:gd name="connsiteX33" fmla="*/ 559728 w 610265"/>
              <a:gd name="connsiteY33" fmla="*/ 224285 h 236191"/>
              <a:gd name="connsiteX34" fmla="*/ 543060 w 610265"/>
              <a:gd name="connsiteY34" fmla="*/ 231429 h 236191"/>
              <a:gd name="connsiteX35" fmla="*/ 514485 w 610265"/>
              <a:gd name="connsiteY35" fmla="*/ 236191 h 236191"/>
              <a:gd name="connsiteX36" fmla="*/ 445428 w 610265"/>
              <a:gd name="connsiteY36" fmla="*/ 233810 h 236191"/>
              <a:gd name="connsiteX37" fmla="*/ 421616 w 610265"/>
              <a:gd name="connsiteY37" fmla="*/ 229047 h 236191"/>
              <a:gd name="connsiteX38" fmla="*/ 381135 w 610265"/>
              <a:gd name="connsiteY38" fmla="*/ 224285 h 236191"/>
              <a:gd name="connsiteX39" fmla="*/ 366847 w 610265"/>
              <a:gd name="connsiteY39" fmla="*/ 221904 h 236191"/>
              <a:gd name="connsiteX40" fmla="*/ 350178 w 610265"/>
              <a:gd name="connsiteY40" fmla="*/ 217141 h 236191"/>
              <a:gd name="connsiteX41" fmla="*/ 307316 w 610265"/>
              <a:gd name="connsiteY41" fmla="*/ 209997 h 236191"/>
              <a:gd name="connsiteX42" fmla="*/ 235878 w 610265"/>
              <a:gd name="connsiteY42" fmla="*/ 190947 h 236191"/>
              <a:gd name="connsiteX43" fmla="*/ 104910 w 610265"/>
              <a:gd name="connsiteY43" fmla="*/ 198091 h 236191"/>
              <a:gd name="connsiteX0" fmla="*/ 104910 w 610265"/>
              <a:gd name="connsiteY0" fmla="*/ 198091 h 236191"/>
              <a:gd name="connsiteX1" fmla="*/ 28710 w 610265"/>
              <a:gd name="connsiteY1" fmla="*/ 193329 h 236191"/>
              <a:gd name="connsiteX2" fmla="*/ 135 w 610265"/>
              <a:gd name="connsiteY2" fmla="*/ 148085 h 236191"/>
              <a:gd name="connsiteX3" fmla="*/ 19185 w 610265"/>
              <a:gd name="connsiteY3" fmla="*/ 86172 h 236191"/>
              <a:gd name="connsiteX4" fmla="*/ 47760 w 610265"/>
              <a:gd name="connsiteY4" fmla="*/ 83791 h 236191"/>
              <a:gd name="connsiteX5" fmla="*/ 81097 w 610265"/>
              <a:gd name="connsiteY5" fmla="*/ 19497 h 236191"/>
              <a:gd name="connsiteX6" fmla="*/ 100147 w 610265"/>
              <a:gd name="connsiteY6" fmla="*/ 2829 h 236191"/>
              <a:gd name="connsiteX7" fmla="*/ 169203 w 610265"/>
              <a:gd name="connsiteY7" fmla="*/ 9972 h 236191"/>
              <a:gd name="connsiteX8" fmla="*/ 176347 w 610265"/>
              <a:gd name="connsiteY8" fmla="*/ 95697 h 236191"/>
              <a:gd name="connsiteX9" fmla="*/ 214447 w 610265"/>
              <a:gd name="connsiteY9" fmla="*/ 93316 h 236191"/>
              <a:gd name="connsiteX10" fmla="*/ 259691 w 610265"/>
              <a:gd name="connsiteY10" fmla="*/ 95697 h 236191"/>
              <a:gd name="connsiteX11" fmla="*/ 283503 w 610265"/>
              <a:gd name="connsiteY11" fmla="*/ 105222 h 236191"/>
              <a:gd name="connsiteX12" fmla="*/ 295410 w 610265"/>
              <a:gd name="connsiteY12" fmla="*/ 109985 h 236191"/>
              <a:gd name="connsiteX13" fmla="*/ 321603 w 610265"/>
              <a:gd name="connsiteY13" fmla="*/ 119510 h 236191"/>
              <a:gd name="connsiteX14" fmla="*/ 328747 w 610265"/>
              <a:gd name="connsiteY14" fmla="*/ 124272 h 236191"/>
              <a:gd name="connsiteX15" fmla="*/ 338272 w 610265"/>
              <a:gd name="connsiteY15" fmla="*/ 129035 h 236191"/>
              <a:gd name="connsiteX16" fmla="*/ 345416 w 610265"/>
              <a:gd name="connsiteY16" fmla="*/ 133797 h 236191"/>
              <a:gd name="connsiteX17" fmla="*/ 373991 w 610265"/>
              <a:gd name="connsiteY17" fmla="*/ 136179 h 236191"/>
              <a:gd name="connsiteX18" fmla="*/ 493053 w 610265"/>
              <a:gd name="connsiteY18" fmla="*/ 133797 h 236191"/>
              <a:gd name="connsiteX19" fmla="*/ 500197 w 610265"/>
              <a:gd name="connsiteY19" fmla="*/ 129035 h 236191"/>
              <a:gd name="connsiteX20" fmla="*/ 512103 w 610265"/>
              <a:gd name="connsiteY20" fmla="*/ 126654 h 236191"/>
              <a:gd name="connsiteX21" fmla="*/ 524010 w 610265"/>
              <a:gd name="connsiteY21" fmla="*/ 121891 h 236191"/>
              <a:gd name="connsiteX22" fmla="*/ 545441 w 610265"/>
              <a:gd name="connsiteY22" fmla="*/ 112366 h 236191"/>
              <a:gd name="connsiteX23" fmla="*/ 559728 w 610265"/>
              <a:gd name="connsiteY23" fmla="*/ 107604 h 236191"/>
              <a:gd name="connsiteX24" fmla="*/ 581160 w 610265"/>
              <a:gd name="connsiteY24" fmla="*/ 102841 h 236191"/>
              <a:gd name="connsiteX25" fmla="*/ 607353 w 610265"/>
              <a:gd name="connsiteY25" fmla="*/ 105222 h 236191"/>
              <a:gd name="connsiteX26" fmla="*/ 604972 w 610265"/>
              <a:gd name="connsiteY26" fmla="*/ 157610 h 236191"/>
              <a:gd name="connsiteX27" fmla="*/ 600210 w 610265"/>
              <a:gd name="connsiteY27" fmla="*/ 171897 h 236191"/>
              <a:gd name="connsiteX28" fmla="*/ 590685 w 610265"/>
              <a:gd name="connsiteY28" fmla="*/ 181422 h 236191"/>
              <a:gd name="connsiteX29" fmla="*/ 585922 w 610265"/>
              <a:gd name="connsiteY29" fmla="*/ 190947 h 236191"/>
              <a:gd name="connsiteX30" fmla="*/ 574016 w 610265"/>
              <a:gd name="connsiteY30" fmla="*/ 209997 h 236191"/>
              <a:gd name="connsiteX31" fmla="*/ 566872 w 610265"/>
              <a:gd name="connsiteY31" fmla="*/ 219522 h 236191"/>
              <a:gd name="connsiteX32" fmla="*/ 559728 w 610265"/>
              <a:gd name="connsiteY32" fmla="*/ 224285 h 236191"/>
              <a:gd name="connsiteX33" fmla="*/ 543060 w 610265"/>
              <a:gd name="connsiteY33" fmla="*/ 231429 h 236191"/>
              <a:gd name="connsiteX34" fmla="*/ 514485 w 610265"/>
              <a:gd name="connsiteY34" fmla="*/ 236191 h 236191"/>
              <a:gd name="connsiteX35" fmla="*/ 445428 w 610265"/>
              <a:gd name="connsiteY35" fmla="*/ 233810 h 236191"/>
              <a:gd name="connsiteX36" fmla="*/ 421616 w 610265"/>
              <a:gd name="connsiteY36" fmla="*/ 229047 h 236191"/>
              <a:gd name="connsiteX37" fmla="*/ 381135 w 610265"/>
              <a:gd name="connsiteY37" fmla="*/ 224285 h 236191"/>
              <a:gd name="connsiteX38" fmla="*/ 366847 w 610265"/>
              <a:gd name="connsiteY38" fmla="*/ 221904 h 236191"/>
              <a:gd name="connsiteX39" fmla="*/ 350178 w 610265"/>
              <a:gd name="connsiteY39" fmla="*/ 217141 h 236191"/>
              <a:gd name="connsiteX40" fmla="*/ 307316 w 610265"/>
              <a:gd name="connsiteY40" fmla="*/ 209997 h 236191"/>
              <a:gd name="connsiteX41" fmla="*/ 235878 w 610265"/>
              <a:gd name="connsiteY41" fmla="*/ 190947 h 236191"/>
              <a:gd name="connsiteX42" fmla="*/ 104910 w 610265"/>
              <a:gd name="connsiteY42" fmla="*/ 198091 h 236191"/>
              <a:gd name="connsiteX0" fmla="*/ 104910 w 610265"/>
              <a:gd name="connsiteY0" fmla="*/ 198091 h 236191"/>
              <a:gd name="connsiteX1" fmla="*/ 28710 w 610265"/>
              <a:gd name="connsiteY1" fmla="*/ 193329 h 236191"/>
              <a:gd name="connsiteX2" fmla="*/ 135 w 610265"/>
              <a:gd name="connsiteY2" fmla="*/ 148085 h 236191"/>
              <a:gd name="connsiteX3" fmla="*/ 19185 w 610265"/>
              <a:gd name="connsiteY3" fmla="*/ 86172 h 236191"/>
              <a:gd name="connsiteX4" fmla="*/ 47760 w 610265"/>
              <a:gd name="connsiteY4" fmla="*/ 83791 h 236191"/>
              <a:gd name="connsiteX5" fmla="*/ 81097 w 610265"/>
              <a:gd name="connsiteY5" fmla="*/ 19497 h 236191"/>
              <a:gd name="connsiteX6" fmla="*/ 100147 w 610265"/>
              <a:gd name="connsiteY6" fmla="*/ 2829 h 236191"/>
              <a:gd name="connsiteX7" fmla="*/ 169203 w 610265"/>
              <a:gd name="connsiteY7" fmla="*/ 9972 h 236191"/>
              <a:gd name="connsiteX8" fmla="*/ 176347 w 610265"/>
              <a:gd name="connsiteY8" fmla="*/ 95697 h 236191"/>
              <a:gd name="connsiteX9" fmla="*/ 214447 w 610265"/>
              <a:gd name="connsiteY9" fmla="*/ 93316 h 236191"/>
              <a:gd name="connsiteX10" fmla="*/ 259691 w 610265"/>
              <a:gd name="connsiteY10" fmla="*/ 95697 h 236191"/>
              <a:gd name="connsiteX11" fmla="*/ 283503 w 610265"/>
              <a:gd name="connsiteY11" fmla="*/ 105222 h 236191"/>
              <a:gd name="connsiteX12" fmla="*/ 295410 w 610265"/>
              <a:gd name="connsiteY12" fmla="*/ 109985 h 236191"/>
              <a:gd name="connsiteX13" fmla="*/ 321603 w 610265"/>
              <a:gd name="connsiteY13" fmla="*/ 119510 h 236191"/>
              <a:gd name="connsiteX14" fmla="*/ 328747 w 610265"/>
              <a:gd name="connsiteY14" fmla="*/ 124272 h 236191"/>
              <a:gd name="connsiteX15" fmla="*/ 328746 w 610265"/>
              <a:gd name="connsiteY15" fmla="*/ 126654 h 236191"/>
              <a:gd name="connsiteX16" fmla="*/ 338272 w 610265"/>
              <a:gd name="connsiteY16" fmla="*/ 129035 h 236191"/>
              <a:gd name="connsiteX17" fmla="*/ 345416 w 610265"/>
              <a:gd name="connsiteY17" fmla="*/ 133797 h 236191"/>
              <a:gd name="connsiteX18" fmla="*/ 373991 w 610265"/>
              <a:gd name="connsiteY18" fmla="*/ 136179 h 236191"/>
              <a:gd name="connsiteX19" fmla="*/ 493053 w 610265"/>
              <a:gd name="connsiteY19" fmla="*/ 133797 h 236191"/>
              <a:gd name="connsiteX20" fmla="*/ 500197 w 610265"/>
              <a:gd name="connsiteY20" fmla="*/ 129035 h 236191"/>
              <a:gd name="connsiteX21" fmla="*/ 512103 w 610265"/>
              <a:gd name="connsiteY21" fmla="*/ 126654 h 236191"/>
              <a:gd name="connsiteX22" fmla="*/ 524010 w 610265"/>
              <a:gd name="connsiteY22" fmla="*/ 121891 h 236191"/>
              <a:gd name="connsiteX23" fmla="*/ 545441 w 610265"/>
              <a:gd name="connsiteY23" fmla="*/ 112366 h 236191"/>
              <a:gd name="connsiteX24" fmla="*/ 559728 w 610265"/>
              <a:gd name="connsiteY24" fmla="*/ 107604 h 236191"/>
              <a:gd name="connsiteX25" fmla="*/ 581160 w 610265"/>
              <a:gd name="connsiteY25" fmla="*/ 102841 h 236191"/>
              <a:gd name="connsiteX26" fmla="*/ 607353 w 610265"/>
              <a:gd name="connsiteY26" fmla="*/ 105222 h 236191"/>
              <a:gd name="connsiteX27" fmla="*/ 604972 w 610265"/>
              <a:gd name="connsiteY27" fmla="*/ 157610 h 236191"/>
              <a:gd name="connsiteX28" fmla="*/ 600210 w 610265"/>
              <a:gd name="connsiteY28" fmla="*/ 171897 h 236191"/>
              <a:gd name="connsiteX29" fmla="*/ 590685 w 610265"/>
              <a:gd name="connsiteY29" fmla="*/ 181422 h 236191"/>
              <a:gd name="connsiteX30" fmla="*/ 585922 w 610265"/>
              <a:gd name="connsiteY30" fmla="*/ 190947 h 236191"/>
              <a:gd name="connsiteX31" fmla="*/ 574016 w 610265"/>
              <a:gd name="connsiteY31" fmla="*/ 209997 h 236191"/>
              <a:gd name="connsiteX32" fmla="*/ 566872 w 610265"/>
              <a:gd name="connsiteY32" fmla="*/ 219522 h 236191"/>
              <a:gd name="connsiteX33" fmla="*/ 559728 w 610265"/>
              <a:gd name="connsiteY33" fmla="*/ 224285 h 236191"/>
              <a:gd name="connsiteX34" fmla="*/ 543060 w 610265"/>
              <a:gd name="connsiteY34" fmla="*/ 231429 h 236191"/>
              <a:gd name="connsiteX35" fmla="*/ 514485 w 610265"/>
              <a:gd name="connsiteY35" fmla="*/ 236191 h 236191"/>
              <a:gd name="connsiteX36" fmla="*/ 445428 w 610265"/>
              <a:gd name="connsiteY36" fmla="*/ 233810 h 236191"/>
              <a:gd name="connsiteX37" fmla="*/ 421616 w 610265"/>
              <a:gd name="connsiteY37" fmla="*/ 229047 h 236191"/>
              <a:gd name="connsiteX38" fmla="*/ 381135 w 610265"/>
              <a:gd name="connsiteY38" fmla="*/ 224285 h 236191"/>
              <a:gd name="connsiteX39" fmla="*/ 366847 w 610265"/>
              <a:gd name="connsiteY39" fmla="*/ 221904 h 236191"/>
              <a:gd name="connsiteX40" fmla="*/ 350178 w 610265"/>
              <a:gd name="connsiteY40" fmla="*/ 217141 h 236191"/>
              <a:gd name="connsiteX41" fmla="*/ 307316 w 610265"/>
              <a:gd name="connsiteY41" fmla="*/ 209997 h 236191"/>
              <a:gd name="connsiteX42" fmla="*/ 235878 w 610265"/>
              <a:gd name="connsiteY42" fmla="*/ 190947 h 236191"/>
              <a:gd name="connsiteX43" fmla="*/ 104910 w 610265"/>
              <a:gd name="connsiteY43" fmla="*/ 198091 h 236191"/>
              <a:gd name="connsiteX0" fmla="*/ 104910 w 610265"/>
              <a:gd name="connsiteY0" fmla="*/ 198091 h 236191"/>
              <a:gd name="connsiteX1" fmla="*/ 28710 w 610265"/>
              <a:gd name="connsiteY1" fmla="*/ 193329 h 236191"/>
              <a:gd name="connsiteX2" fmla="*/ 135 w 610265"/>
              <a:gd name="connsiteY2" fmla="*/ 148085 h 236191"/>
              <a:gd name="connsiteX3" fmla="*/ 19185 w 610265"/>
              <a:gd name="connsiteY3" fmla="*/ 86172 h 236191"/>
              <a:gd name="connsiteX4" fmla="*/ 47760 w 610265"/>
              <a:gd name="connsiteY4" fmla="*/ 83791 h 236191"/>
              <a:gd name="connsiteX5" fmla="*/ 81097 w 610265"/>
              <a:gd name="connsiteY5" fmla="*/ 19497 h 236191"/>
              <a:gd name="connsiteX6" fmla="*/ 100147 w 610265"/>
              <a:gd name="connsiteY6" fmla="*/ 2829 h 236191"/>
              <a:gd name="connsiteX7" fmla="*/ 169203 w 610265"/>
              <a:gd name="connsiteY7" fmla="*/ 9972 h 236191"/>
              <a:gd name="connsiteX8" fmla="*/ 176347 w 610265"/>
              <a:gd name="connsiteY8" fmla="*/ 95697 h 236191"/>
              <a:gd name="connsiteX9" fmla="*/ 214447 w 610265"/>
              <a:gd name="connsiteY9" fmla="*/ 93316 h 236191"/>
              <a:gd name="connsiteX10" fmla="*/ 259691 w 610265"/>
              <a:gd name="connsiteY10" fmla="*/ 95697 h 236191"/>
              <a:gd name="connsiteX11" fmla="*/ 283503 w 610265"/>
              <a:gd name="connsiteY11" fmla="*/ 105222 h 236191"/>
              <a:gd name="connsiteX12" fmla="*/ 295410 w 610265"/>
              <a:gd name="connsiteY12" fmla="*/ 109985 h 236191"/>
              <a:gd name="connsiteX13" fmla="*/ 321603 w 610265"/>
              <a:gd name="connsiteY13" fmla="*/ 119510 h 236191"/>
              <a:gd name="connsiteX14" fmla="*/ 328747 w 610265"/>
              <a:gd name="connsiteY14" fmla="*/ 124272 h 236191"/>
              <a:gd name="connsiteX15" fmla="*/ 328746 w 610265"/>
              <a:gd name="connsiteY15" fmla="*/ 126654 h 236191"/>
              <a:gd name="connsiteX16" fmla="*/ 345416 w 610265"/>
              <a:gd name="connsiteY16" fmla="*/ 133797 h 236191"/>
              <a:gd name="connsiteX17" fmla="*/ 373991 w 610265"/>
              <a:gd name="connsiteY17" fmla="*/ 136179 h 236191"/>
              <a:gd name="connsiteX18" fmla="*/ 493053 w 610265"/>
              <a:gd name="connsiteY18" fmla="*/ 133797 h 236191"/>
              <a:gd name="connsiteX19" fmla="*/ 500197 w 610265"/>
              <a:gd name="connsiteY19" fmla="*/ 129035 h 236191"/>
              <a:gd name="connsiteX20" fmla="*/ 512103 w 610265"/>
              <a:gd name="connsiteY20" fmla="*/ 126654 h 236191"/>
              <a:gd name="connsiteX21" fmla="*/ 524010 w 610265"/>
              <a:gd name="connsiteY21" fmla="*/ 121891 h 236191"/>
              <a:gd name="connsiteX22" fmla="*/ 545441 w 610265"/>
              <a:gd name="connsiteY22" fmla="*/ 112366 h 236191"/>
              <a:gd name="connsiteX23" fmla="*/ 559728 w 610265"/>
              <a:gd name="connsiteY23" fmla="*/ 107604 h 236191"/>
              <a:gd name="connsiteX24" fmla="*/ 581160 w 610265"/>
              <a:gd name="connsiteY24" fmla="*/ 102841 h 236191"/>
              <a:gd name="connsiteX25" fmla="*/ 607353 w 610265"/>
              <a:gd name="connsiteY25" fmla="*/ 105222 h 236191"/>
              <a:gd name="connsiteX26" fmla="*/ 604972 w 610265"/>
              <a:gd name="connsiteY26" fmla="*/ 157610 h 236191"/>
              <a:gd name="connsiteX27" fmla="*/ 600210 w 610265"/>
              <a:gd name="connsiteY27" fmla="*/ 171897 h 236191"/>
              <a:gd name="connsiteX28" fmla="*/ 590685 w 610265"/>
              <a:gd name="connsiteY28" fmla="*/ 181422 h 236191"/>
              <a:gd name="connsiteX29" fmla="*/ 585922 w 610265"/>
              <a:gd name="connsiteY29" fmla="*/ 190947 h 236191"/>
              <a:gd name="connsiteX30" fmla="*/ 574016 w 610265"/>
              <a:gd name="connsiteY30" fmla="*/ 209997 h 236191"/>
              <a:gd name="connsiteX31" fmla="*/ 566872 w 610265"/>
              <a:gd name="connsiteY31" fmla="*/ 219522 h 236191"/>
              <a:gd name="connsiteX32" fmla="*/ 559728 w 610265"/>
              <a:gd name="connsiteY32" fmla="*/ 224285 h 236191"/>
              <a:gd name="connsiteX33" fmla="*/ 543060 w 610265"/>
              <a:gd name="connsiteY33" fmla="*/ 231429 h 236191"/>
              <a:gd name="connsiteX34" fmla="*/ 514485 w 610265"/>
              <a:gd name="connsiteY34" fmla="*/ 236191 h 236191"/>
              <a:gd name="connsiteX35" fmla="*/ 445428 w 610265"/>
              <a:gd name="connsiteY35" fmla="*/ 233810 h 236191"/>
              <a:gd name="connsiteX36" fmla="*/ 421616 w 610265"/>
              <a:gd name="connsiteY36" fmla="*/ 229047 h 236191"/>
              <a:gd name="connsiteX37" fmla="*/ 381135 w 610265"/>
              <a:gd name="connsiteY37" fmla="*/ 224285 h 236191"/>
              <a:gd name="connsiteX38" fmla="*/ 366847 w 610265"/>
              <a:gd name="connsiteY38" fmla="*/ 221904 h 236191"/>
              <a:gd name="connsiteX39" fmla="*/ 350178 w 610265"/>
              <a:gd name="connsiteY39" fmla="*/ 217141 h 236191"/>
              <a:gd name="connsiteX40" fmla="*/ 307316 w 610265"/>
              <a:gd name="connsiteY40" fmla="*/ 209997 h 236191"/>
              <a:gd name="connsiteX41" fmla="*/ 235878 w 610265"/>
              <a:gd name="connsiteY41" fmla="*/ 190947 h 236191"/>
              <a:gd name="connsiteX42" fmla="*/ 104910 w 610265"/>
              <a:gd name="connsiteY42" fmla="*/ 198091 h 236191"/>
              <a:gd name="connsiteX0" fmla="*/ 104910 w 610265"/>
              <a:gd name="connsiteY0" fmla="*/ 198091 h 236191"/>
              <a:gd name="connsiteX1" fmla="*/ 28710 w 610265"/>
              <a:gd name="connsiteY1" fmla="*/ 193329 h 236191"/>
              <a:gd name="connsiteX2" fmla="*/ 135 w 610265"/>
              <a:gd name="connsiteY2" fmla="*/ 148085 h 236191"/>
              <a:gd name="connsiteX3" fmla="*/ 19185 w 610265"/>
              <a:gd name="connsiteY3" fmla="*/ 86172 h 236191"/>
              <a:gd name="connsiteX4" fmla="*/ 47760 w 610265"/>
              <a:gd name="connsiteY4" fmla="*/ 83791 h 236191"/>
              <a:gd name="connsiteX5" fmla="*/ 81097 w 610265"/>
              <a:gd name="connsiteY5" fmla="*/ 19497 h 236191"/>
              <a:gd name="connsiteX6" fmla="*/ 100147 w 610265"/>
              <a:gd name="connsiteY6" fmla="*/ 2829 h 236191"/>
              <a:gd name="connsiteX7" fmla="*/ 169203 w 610265"/>
              <a:gd name="connsiteY7" fmla="*/ 9972 h 236191"/>
              <a:gd name="connsiteX8" fmla="*/ 176347 w 610265"/>
              <a:gd name="connsiteY8" fmla="*/ 95697 h 236191"/>
              <a:gd name="connsiteX9" fmla="*/ 214447 w 610265"/>
              <a:gd name="connsiteY9" fmla="*/ 93316 h 236191"/>
              <a:gd name="connsiteX10" fmla="*/ 259691 w 610265"/>
              <a:gd name="connsiteY10" fmla="*/ 95697 h 236191"/>
              <a:gd name="connsiteX11" fmla="*/ 283503 w 610265"/>
              <a:gd name="connsiteY11" fmla="*/ 105222 h 236191"/>
              <a:gd name="connsiteX12" fmla="*/ 295410 w 610265"/>
              <a:gd name="connsiteY12" fmla="*/ 109985 h 236191"/>
              <a:gd name="connsiteX13" fmla="*/ 321603 w 610265"/>
              <a:gd name="connsiteY13" fmla="*/ 119510 h 236191"/>
              <a:gd name="connsiteX14" fmla="*/ 328747 w 610265"/>
              <a:gd name="connsiteY14" fmla="*/ 124272 h 236191"/>
              <a:gd name="connsiteX15" fmla="*/ 345416 w 610265"/>
              <a:gd name="connsiteY15" fmla="*/ 133797 h 236191"/>
              <a:gd name="connsiteX16" fmla="*/ 373991 w 610265"/>
              <a:gd name="connsiteY16" fmla="*/ 136179 h 236191"/>
              <a:gd name="connsiteX17" fmla="*/ 493053 w 610265"/>
              <a:gd name="connsiteY17" fmla="*/ 133797 h 236191"/>
              <a:gd name="connsiteX18" fmla="*/ 500197 w 610265"/>
              <a:gd name="connsiteY18" fmla="*/ 129035 h 236191"/>
              <a:gd name="connsiteX19" fmla="*/ 512103 w 610265"/>
              <a:gd name="connsiteY19" fmla="*/ 126654 h 236191"/>
              <a:gd name="connsiteX20" fmla="*/ 524010 w 610265"/>
              <a:gd name="connsiteY20" fmla="*/ 121891 h 236191"/>
              <a:gd name="connsiteX21" fmla="*/ 545441 w 610265"/>
              <a:gd name="connsiteY21" fmla="*/ 112366 h 236191"/>
              <a:gd name="connsiteX22" fmla="*/ 559728 w 610265"/>
              <a:gd name="connsiteY22" fmla="*/ 107604 h 236191"/>
              <a:gd name="connsiteX23" fmla="*/ 581160 w 610265"/>
              <a:gd name="connsiteY23" fmla="*/ 102841 h 236191"/>
              <a:gd name="connsiteX24" fmla="*/ 607353 w 610265"/>
              <a:gd name="connsiteY24" fmla="*/ 105222 h 236191"/>
              <a:gd name="connsiteX25" fmla="*/ 604972 w 610265"/>
              <a:gd name="connsiteY25" fmla="*/ 157610 h 236191"/>
              <a:gd name="connsiteX26" fmla="*/ 600210 w 610265"/>
              <a:gd name="connsiteY26" fmla="*/ 171897 h 236191"/>
              <a:gd name="connsiteX27" fmla="*/ 590685 w 610265"/>
              <a:gd name="connsiteY27" fmla="*/ 181422 h 236191"/>
              <a:gd name="connsiteX28" fmla="*/ 585922 w 610265"/>
              <a:gd name="connsiteY28" fmla="*/ 190947 h 236191"/>
              <a:gd name="connsiteX29" fmla="*/ 574016 w 610265"/>
              <a:gd name="connsiteY29" fmla="*/ 209997 h 236191"/>
              <a:gd name="connsiteX30" fmla="*/ 566872 w 610265"/>
              <a:gd name="connsiteY30" fmla="*/ 219522 h 236191"/>
              <a:gd name="connsiteX31" fmla="*/ 559728 w 610265"/>
              <a:gd name="connsiteY31" fmla="*/ 224285 h 236191"/>
              <a:gd name="connsiteX32" fmla="*/ 543060 w 610265"/>
              <a:gd name="connsiteY32" fmla="*/ 231429 h 236191"/>
              <a:gd name="connsiteX33" fmla="*/ 514485 w 610265"/>
              <a:gd name="connsiteY33" fmla="*/ 236191 h 236191"/>
              <a:gd name="connsiteX34" fmla="*/ 445428 w 610265"/>
              <a:gd name="connsiteY34" fmla="*/ 233810 h 236191"/>
              <a:gd name="connsiteX35" fmla="*/ 421616 w 610265"/>
              <a:gd name="connsiteY35" fmla="*/ 229047 h 236191"/>
              <a:gd name="connsiteX36" fmla="*/ 381135 w 610265"/>
              <a:gd name="connsiteY36" fmla="*/ 224285 h 236191"/>
              <a:gd name="connsiteX37" fmla="*/ 366847 w 610265"/>
              <a:gd name="connsiteY37" fmla="*/ 221904 h 236191"/>
              <a:gd name="connsiteX38" fmla="*/ 350178 w 610265"/>
              <a:gd name="connsiteY38" fmla="*/ 217141 h 236191"/>
              <a:gd name="connsiteX39" fmla="*/ 307316 w 610265"/>
              <a:gd name="connsiteY39" fmla="*/ 209997 h 236191"/>
              <a:gd name="connsiteX40" fmla="*/ 235878 w 610265"/>
              <a:gd name="connsiteY40" fmla="*/ 190947 h 236191"/>
              <a:gd name="connsiteX41" fmla="*/ 104910 w 610265"/>
              <a:gd name="connsiteY41" fmla="*/ 198091 h 236191"/>
              <a:gd name="connsiteX0" fmla="*/ 104910 w 610265"/>
              <a:gd name="connsiteY0" fmla="*/ 198091 h 236191"/>
              <a:gd name="connsiteX1" fmla="*/ 28710 w 610265"/>
              <a:gd name="connsiteY1" fmla="*/ 193329 h 236191"/>
              <a:gd name="connsiteX2" fmla="*/ 135 w 610265"/>
              <a:gd name="connsiteY2" fmla="*/ 148085 h 236191"/>
              <a:gd name="connsiteX3" fmla="*/ 19185 w 610265"/>
              <a:gd name="connsiteY3" fmla="*/ 86172 h 236191"/>
              <a:gd name="connsiteX4" fmla="*/ 47760 w 610265"/>
              <a:gd name="connsiteY4" fmla="*/ 83791 h 236191"/>
              <a:gd name="connsiteX5" fmla="*/ 81097 w 610265"/>
              <a:gd name="connsiteY5" fmla="*/ 19497 h 236191"/>
              <a:gd name="connsiteX6" fmla="*/ 100147 w 610265"/>
              <a:gd name="connsiteY6" fmla="*/ 2829 h 236191"/>
              <a:gd name="connsiteX7" fmla="*/ 169203 w 610265"/>
              <a:gd name="connsiteY7" fmla="*/ 9972 h 236191"/>
              <a:gd name="connsiteX8" fmla="*/ 176347 w 610265"/>
              <a:gd name="connsiteY8" fmla="*/ 95697 h 236191"/>
              <a:gd name="connsiteX9" fmla="*/ 214447 w 610265"/>
              <a:gd name="connsiteY9" fmla="*/ 93316 h 236191"/>
              <a:gd name="connsiteX10" fmla="*/ 259691 w 610265"/>
              <a:gd name="connsiteY10" fmla="*/ 95697 h 236191"/>
              <a:gd name="connsiteX11" fmla="*/ 283503 w 610265"/>
              <a:gd name="connsiteY11" fmla="*/ 105222 h 236191"/>
              <a:gd name="connsiteX12" fmla="*/ 295410 w 610265"/>
              <a:gd name="connsiteY12" fmla="*/ 109985 h 236191"/>
              <a:gd name="connsiteX13" fmla="*/ 328747 w 610265"/>
              <a:gd name="connsiteY13" fmla="*/ 124272 h 236191"/>
              <a:gd name="connsiteX14" fmla="*/ 345416 w 610265"/>
              <a:gd name="connsiteY14" fmla="*/ 133797 h 236191"/>
              <a:gd name="connsiteX15" fmla="*/ 373991 w 610265"/>
              <a:gd name="connsiteY15" fmla="*/ 136179 h 236191"/>
              <a:gd name="connsiteX16" fmla="*/ 493053 w 610265"/>
              <a:gd name="connsiteY16" fmla="*/ 133797 h 236191"/>
              <a:gd name="connsiteX17" fmla="*/ 500197 w 610265"/>
              <a:gd name="connsiteY17" fmla="*/ 129035 h 236191"/>
              <a:gd name="connsiteX18" fmla="*/ 512103 w 610265"/>
              <a:gd name="connsiteY18" fmla="*/ 126654 h 236191"/>
              <a:gd name="connsiteX19" fmla="*/ 524010 w 610265"/>
              <a:gd name="connsiteY19" fmla="*/ 121891 h 236191"/>
              <a:gd name="connsiteX20" fmla="*/ 545441 w 610265"/>
              <a:gd name="connsiteY20" fmla="*/ 112366 h 236191"/>
              <a:gd name="connsiteX21" fmla="*/ 559728 w 610265"/>
              <a:gd name="connsiteY21" fmla="*/ 107604 h 236191"/>
              <a:gd name="connsiteX22" fmla="*/ 581160 w 610265"/>
              <a:gd name="connsiteY22" fmla="*/ 102841 h 236191"/>
              <a:gd name="connsiteX23" fmla="*/ 607353 w 610265"/>
              <a:gd name="connsiteY23" fmla="*/ 105222 h 236191"/>
              <a:gd name="connsiteX24" fmla="*/ 604972 w 610265"/>
              <a:gd name="connsiteY24" fmla="*/ 157610 h 236191"/>
              <a:gd name="connsiteX25" fmla="*/ 600210 w 610265"/>
              <a:gd name="connsiteY25" fmla="*/ 171897 h 236191"/>
              <a:gd name="connsiteX26" fmla="*/ 590685 w 610265"/>
              <a:gd name="connsiteY26" fmla="*/ 181422 h 236191"/>
              <a:gd name="connsiteX27" fmla="*/ 585922 w 610265"/>
              <a:gd name="connsiteY27" fmla="*/ 190947 h 236191"/>
              <a:gd name="connsiteX28" fmla="*/ 574016 w 610265"/>
              <a:gd name="connsiteY28" fmla="*/ 209997 h 236191"/>
              <a:gd name="connsiteX29" fmla="*/ 566872 w 610265"/>
              <a:gd name="connsiteY29" fmla="*/ 219522 h 236191"/>
              <a:gd name="connsiteX30" fmla="*/ 559728 w 610265"/>
              <a:gd name="connsiteY30" fmla="*/ 224285 h 236191"/>
              <a:gd name="connsiteX31" fmla="*/ 543060 w 610265"/>
              <a:gd name="connsiteY31" fmla="*/ 231429 h 236191"/>
              <a:gd name="connsiteX32" fmla="*/ 514485 w 610265"/>
              <a:gd name="connsiteY32" fmla="*/ 236191 h 236191"/>
              <a:gd name="connsiteX33" fmla="*/ 445428 w 610265"/>
              <a:gd name="connsiteY33" fmla="*/ 233810 h 236191"/>
              <a:gd name="connsiteX34" fmla="*/ 421616 w 610265"/>
              <a:gd name="connsiteY34" fmla="*/ 229047 h 236191"/>
              <a:gd name="connsiteX35" fmla="*/ 381135 w 610265"/>
              <a:gd name="connsiteY35" fmla="*/ 224285 h 236191"/>
              <a:gd name="connsiteX36" fmla="*/ 366847 w 610265"/>
              <a:gd name="connsiteY36" fmla="*/ 221904 h 236191"/>
              <a:gd name="connsiteX37" fmla="*/ 350178 w 610265"/>
              <a:gd name="connsiteY37" fmla="*/ 217141 h 236191"/>
              <a:gd name="connsiteX38" fmla="*/ 307316 w 610265"/>
              <a:gd name="connsiteY38" fmla="*/ 209997 h 236191"/>
              <a:gd name="connsiteX39" fmla="*/ 235878 w 610265"/>
              <a:gd name="connsiteY39" fmla="*/ 190947 h 236191"/>
              <a:gd name="connsiteX40" fmla="*/ 104910 w 610265"/>
              <a:gd name="connsiteY40" fmla="*/ 198091 h 236191"/>
              <a:gd name="connsiteX0" fmla="*/ 104910 w 610265"/>
              <a:gd name="connsiteY0" fmla="*/ 198091 h 236191"/>
              <a:gd name="connsiteX1" fmla="*/ 28710 w 610265"/>
              <a:gd name="connsiteY1" fmla="*/ 193329 h 236191"/>
              <a:gd name="connsiteX2" fmla="*/ 135 w 610265"/>
              <a:gd name="connsiteY2" fmla="*/ 148085 h 236191"/>
              <a:gd name="connsiteX3" fmla="*/ 19185 w 610265"/>
              <a:gd name="connsiteY3" fmla="*/ 86172 h 236191"/>
              <a:gd name="connsiteX4" fmla="*/ 47760 w 610265"/>
              <a:gd name="connsiteY4" fmla="*/ 83791 h 236191"/>
              <a:gd name="connsiteX5" fmla="*/ 81097 w 610265"/>
              <a:gd name="connsiteY5" fmla="*/ 19497 h 236191"/>
              <a:gd name="connsiteX6" fmla="*/ 100147 w 610265"/>
              <a:gd name="connsiteY6" fmla="*/ 2829 h 236191"/>
              <a:gd name="connsiteX7" fmla="*/ 169203 w 610265"/>
              <a:gd name="connsiteY7" fmla="*/ 9972 h 236191"/>
              <a:gd name="connsiteX8" fmla="*/ 176347 w 610265"/>
              <a:gd name="connsiteY8" fmla="*/ 95697 h 236191"/>
              <a:gd name="connsiteX9" fmla="*/ 214447 w 610265"/>
              <a:gd name="connsiteY9" fmla="*/ 93316 h 236191"/>
              <a:gd name="connsiteX10" fmla="*/ 259691 w 610265"/>
              <a:gd name="connsiteY10" fmla="*/ 95697 h 236191"/>
              <a:gd name="connsiteX11" fmla="*/ 283503 w 610265"/>
              <a:gd name="connsiteY11" fmla="*/ 105222 h 236191"/>
              <a:gd name="connsiteX12" fmla="*/ 328747 w 610265"/>
              <a:gd name="connsiteY12" fmla="*/ 124272 h 236191"/>
              <a:gd name="connsiteX13" fmla="*/ 345416 w 610265"/>
              <a:gd name="connsiteY13" fmla="*/ 133797 h 236191"/>
              <a:gd name="connsiteX14" fmla="*/ 373991 w 610265"/>
              <a:gd name="connsiteY14" fmla="*/ 136179 h 236191"/>
              <a:gd name="connsiteX15" fmla="*/ 493053 w 610265"/>
              <a:gd name="connsiteY15" fmla="*/ 133797 h 236191"/>
              <a:gd name="connsiteX16" fmla="*/ 500197 w 610265"/>
              <a:gd name="connsiteY16" fmla="*/ 129035 h 236191"/>
              <a:gd name="connsiteX17" fmla="*/ 512103 w 610265"/>
              <a:gd name="connsiteY17" fmla="*/ 126654 h 236191"/>
              <a:gd name="connsiteX18" fmla="*/ 524010 w 610265"/>
              <a:gd name="connsiteY18" fmla="*/ 121891 h 236191"/>
              <a:gd name="connsiteX19" fmla="*/ 545441 w 610265"/>
              <a:gd name="connsiteY19" fmla="*/ 112366 h 236191"/>
              <a:gd name="connsiteX20" fmla="*/ 559728 w 610265"/>
              <a:gd name="connsiteY20" fmla="*/ 107604 h 236191"/>
              <a:gd name="connsiteX21" fmla="*/ 581160 w 610265"/>
              <a:gd name="connsiteY21" fmla="*/ 102841 h 236191"/>
              <a:gd name="connsiteX22" fmla="*/ 607353 w 610265"/>
              <a:gd name="connsiteY22" fmla="*/ 105222 h 236191"/>
              <a:gd name="connsiteX23" fmla="*/ 604972 w 610265"/>
              <a:gd name="connsiteY23" fmla="*/ 157610 h 236191"/>
              <a:gd name="connsiteX24" fmla="*/ 600210 w 610265"/>
              <a:gd name="connsiteY24" fmla="*/ 171897 h 236191"/>
              <a:gd name="connsiteX25" fmla="*/ 590685 w 610265"/>
              <a:gd name="connsiteY25" fmla="*/ 181422 h 236191"/>
              <a:gd name="connsiteX26" fmla="*/ 585922 w 610265"/>
              <a:gd name="connsiteY26" fmla="*/ 190947 h 236191"/>
              <a:gd name="connsiteX27" fmla="*/ 574016 w 610265"/>
              <a:gd name="connsiteY27" fmla="*/ 209997 h 236191"/>
              <a:gd name="connsiteX28" fmla="*/ 566872 w 610265"/>
              <a:gd name="connsiteY28" fmla="*/ 219522 h 236191"/>
              <a:gd name="connsiteX29" fmla="*/ 559728 w 610265"/>
              <a:gd name="connsiteY29" fmla="*/ 224285 h 236191"/>
              <a:gd name="connsiteX30" fmla="*/ 543060 w 610265"/>
              <a:gd name="connsiteY30" fmla="*/ 231429 h 236191"/>
              <a:gd name="connsiteX31" fmla="*/ 514485 w 610265"/>
              <a:gd name="connsiteY31" fmla="*/ 236191 h 236191"/>
              <a:gd name="connsiteX32" fmla="*/ 445428 w 610265"/>
              <a:gd name="connsiteY32" fmla="*/ 233810 h 236191"/>
              <a:gd name="connsiteX33" fmla="*/ 421616 w 610265"/>
              <a:gd name="connsiteY33" fmla="*/ 229047 h 236191"/>
              <a:gd name="connsiteX34" fmla="*/ 381135 w 610265"/>
              <a:gd name="connsiteY34" fmla="*/ 224285 h 236191"/>
              <a:gd name="connsiteX35" fmla="*/ 366847 w 610265"/>
              <a:gd name="connsiteY35" fmla="*/ 221904 h 236191"/>
              <a:gd name="connsiteX36" fmla="*/ 350178 w 610265"/>
              <a:gd name="connsiteY36" fmla="*/ 217141 h 236191"/>
              <a:gd name="connsiteX37" fmla="*/ 307316 w 610265"/>
              <a:gd name="connsiteY37" fmla="*/ 209997 h 236191"/>
              <a:gd name="connsiteX38" fmla="*/ 235878 w 610265"/>
              <a:gd name="connsiteY38" fmla="*/ 190947 h 236191"/>
              <a:gd name="connsiteX39" fmla="*/ 104910 w 610265"/>
              <a:gd name="connsiteY39" fmla="*/ 198091 h 236191"/>
              <a:gd name="connsiteX0" fmla="*/ 104910 w 610265"/>
              <a:gd name="connsiteY0" fmla="*/ 198091 h 236191"/>
              <a:gd name="connsiteX1" fmla="*/ 28710 w 610265"/>
              <a:gd name="connsiteY1" fmla="*/ 193329 h 236191"/>
              <a:gd name="connsiteX2" fmla="*/ 135 w 610265"/>
              <a:gd name="connsiteY2" fmla="*/ 148085 h 236191"/>
              <a:gd name="connsiteX3" fmla="*/ 19185 w 610265"/>
              <a:gd name="connsiteY3" fmla="*/ 86172 h 236191"/>
              <a:gd name="connsiteX4" fmla="*/ 47760 w 610265"/>
              <a:gd name="connsiteY4" fmla="*/ 83791 h 236191"/>
              <a:gd name="connsiteX5" fmla="*/ 81097 w 610265"/>
              <a:gd name="connsiteY5" fmla="*/ 19497 h 236191"/>
              <a:gd name="connsiteX6" fmla="*/ 100147 w 610265"/>
              <a:gd name="connsiteY6" fmla="*/ 2829 h 236191"/>
              <a:gd name="connsiteX7" fmla="*/ 169203 w 610265"/>
              <a:gd name="connsiteY7" fmla="*/ 9972 h 236191"/>
              <a:gd name="connsiteX8" fmla="*/ 176347 w 610265"/>
              <a:gd name="connsiteY8" fmla="*/ 95697 h 236191"/>
              <a:gd name="connsiteX9" fmla="*/ 214447 w 610265"/>
              <a:gd name="connsiteY9" fmla="*/ 93316 h 236191"/>
              <a:gd name="connsiteX10" fmla="*/ 259691 w 610265"/>
              <a:gd name="connsiteY10" fmla="*/ 95697 h 236191"/>
              <a:gd name="connsiteX11" fmla="*/ 328747 w 610265"/>
              <a:gd name="connsiteY11" fmla="*/ 124272 h 236191"/>
              <a:gd name="connsiteX12" fmla="*/ 345416 w 610265"/>
              <a:gd name="connsiteY12" fmla="*/ 133797 h 236191"/>
              <a:gd name="connsiteX13" fmla="*/ 373991 w 610265"/>
              <a:gd name="connsiteY13" fmla="*/ 136179 h 236191"/>
              <a:gd name="connsiteX14" fmla="*/ 493053 w 610265"/>
              <a:gd name="connsiteY14" fmla="*/ 133797 h 236191"/>
              <a:gd name="connsiteX15" fmla="*/ 500197 w 610265"/>
              <a:gd name="connsiteY15" fmla="*/ 129035 h 236191"/>
              <a:gd name="connsiteX16" fmla="*/ 512103 w 610265"/>
              <a:gd name="connsiteY16" fmla="*/ 126654 h 236191"/>
              <a:gd name="connsiteX17" fmla="*/ 524010 w 610265"/>
              <a:gd name="connsiteY17" fmla="*/ 121891 h 236191"/>
              <a:gd name="connsiteX18" fmla="*/ 545441 w 610265"/>
              <a:gd name="connsiteY18" fmla="*/ 112366 h 236191"/>
              <a:gd name="connsiteX19" fmla="*/ 559728 w 610265"/>
              <a:gd name="connsiteY19" fmla="*/ 107604 h 236191"/>
              <a:gd name="connsiteX20" fmla="*/ 581160 w 610265"/>
              <a:gd name="connsiteY20" fmla="*/ 102841 h 236191"/>
              <a:gd name="connsiteX21" fmla="*/ 607353 w 610265"/>
              <a:gd name="connsiteY21" fmla="*/ 105222 h 236191"/>
              <a:gd name="connsiteX22" fmla="*/ 604972 w 610265"/>
              <a:gd name="connsiteY22" fmla="*/ 157610 h 236191"/>
              <a:gd name="connsiteX23" fmla="*/ 600210 w 610265"/>
              <a:gd name="connsiteY23" fmla="*/ 171897 h 236191"/>
              <a:gd name="connsiteX24" fmla="*/ 590685 w 610265"/>
              <a:gd name="connsiteY24" fmla="*/ 181422 h 236191"/>
              <a:gd name="connsiteX25" fmla="*/ 585922 w 610265"/>
              <a:gd name="connsiteY25" fmla="*/ 190947 h 236191"/>
              <a:gd name="connsiteX26" fmla="*/ 574016 w 610265"/>
              <a:gd name="connsiteY26" fmla="*/ 209997 h 236191"/>
              <a:gd name="connsiteX27" fmla="*/ 566872 w 610265"/>
              <a:gd name="connsiteY27" fmla="*/ 219522 h 236191"/>
              <a:gd name="connsiteX28" fmla="*/ 559728 w 610265"/>
              <a:gd name="connsiteY28" fmla="*/ 224285 h 236191"/>
              <a:gd name="connsiteX29" fmla="*/ 543060 w 610265"/>
              <a:gd name="connsiteY29" fmla="*/ 231429 h 236191"/>
              <a:gd name="connsiteX30" fmla="*/ 514485 w 610265"/>
              <a:gd name="connsiteY30" fmla="*/ 236191 h 236191"/>
              <a:gd name="connsiteX31" fmla="*/ 445428 w 610265"/>
              <a:gd name="connsiteY31" fmla="*/ 233810 h 236191"/>
              <a:gd name="connsiteX32" fmla="*/ 421616 w 610265"/>
              <a:gd name="connsiteY32" fmla="*/ 229047 h 236191"/>
              <a:gd name="connsiteX33" fmla="*/ 381135 w 610265"/>
              <a:gd name="connsiteY33" fmla="*/ 224285 h 236191"/>
              <a:gd name="connsiteX34" fmla="*/ 366847 w 610265"/>
              <a:gd name="connsiteY34" fmla="*/ 221904 h 236191"/>
              <a:gd name="connsiteX35" fmla="*/ 350178 w 610265"/>
              <a:gd name="connsiteY35" fmla="*/ 217141 h 236191"/>
              <a:gd name="connsiteX36" fmla="*/ 307316 w 610265"/>
              <a:gd name="connsiteY36" fmla="*/ 209997 h 236191"/>
              <a:gd name="connsiteX37" fmla="*/ 235878 w 610265"/>
              <a:gd name="connsiteY37" fmla="*/ 190947 h 236191"/>
              <a:gd name="connsiteX38" fmla="*/ 104910 w 610265"/>
              <a:gd name="connsiteY38" fmla="*/ 198091 h 236191"/>
              <a:gd name="connsiteX0" fmla="*/ 104910 w 610265"/>
              <a:gd name="connsiteY0" fmla="*/ 198091 h 236191"/>
              <a:gd name="connsiteX1" fmla="*/ 28710 w 610265"/>
              <a:gd name="connsiteY1" fmla="*/ 193329 h 236191"/>
              <a:gd name="connsiteX2" fmla="*/ 135 w 610265"/>
              <a:gd name="connsiteY2" fmla="*/ 148085 h 236191"/>
              <a:gd name="connsiteX3" fmla="*/ 19185 w 610265"/>
              <a:gd name="connsiteY3" fmla="*/ 86172 h 236191"/>
              <a:gd name="connsiteX4" fmla="*/ 47760 w 610265"/>
              <a:gd name="connsiteY4" fmla="*/ 83791 h 236191"/>
              <a:gd name="connsiteX5" fmla="*/ 81097 w 610265"/>
              <a:gd name="connsiteY5" fmla="*/ 19497 h 236191"/>
              <a:gd name="connsiteX6" fmla="*/ 100147 w 610265"/>
              <a:gd name="connsiteY6" fmla="*/ 2829 h 236191"/>
              <a:gd name="connsiteX7" fmla="*/ 169203 w 610265"/>
              <a:gd name="connsiteY7" fmla="*/ 9972 h 236191"/>
              <a:gd name="connsiteX8" fmla="*/ 176347 w 610265"/>
              <a:gd name="connsiteY8" fmla="*/ 95697 h 236191"/>
              <a:gd name="connsiteX9" fmla="*/ 214447 w 610265"/>
              <a:gd name="connsiteY9" fmla="*/ 93316 h 236191"/>
              <a:gd name="connsiteX10" fmla="*/ 259691 w 610265"/>
              <a:gd name="connsiteY10" fmla="*/ 95697 h 236191"/>
              <a:gd name="connsiteX11" fmla="*/ 328747 w 610265"/>
              <a:gd name="connsiteY11" fmla="*/ 124272 h 236191"/>
              <a:gd name="connsiteX12" fmla="*/ 373991 w 610265"/>
              <a:gd name="connsiteY12" fmla="*/ 136179 h 236191"/>
              <a:gd name="connsiteX13" fmla="*/ 493053 w 610265"/>
              <a:gd name="connsiteY13" fmla="*/ 133797 h 236191"/>
              <a:gd name="connsiteX14" fmla="*/ 500197 w 610265"/>
              <a:gd name="connsiteY14" fmla="*/ 129035 h 236191"/>
              <a:gd name="connsiteX15" fmla="*/ 512103 w 610265"/>
              <a:gd name="connsiteY15" fmla="*/ 126654 h 236191"/>
              <a:gd name="connsiteX16" fmla="*/ 524010 w 610265"/>
              <a:gd name="connsiteY16" fmla="*/ 121891 h 236191"/>
              <a:gd name="connsiteX17" fmla="*/ 545441 w 610265"/>
              <a:gd name="connsiteY17" fmla="*/ 112366 h 236191"/>
              <a:gd name="connsiteX18" fmla="*/ 559728 w 610265"/>
              <a:gd name="connsiteY18" fmla="*/ 107604 h 236191"/>
              <a:gd name="connsiteX19" fmla="*/ 581160 w 610265"/>
              <a:gd name="connsiteY19" fmla="*/ 102841 h 236191"/>
              <a:gd name="connsiteX20" fmla="*/ 607353 w 610265"/>
              <a:gd name="connsiteY20" fmla="*/ 105222 h 236191"/>
              <a:gd name="connsiteX21" fmla="*/ 604972 w 610265"/>
              <a:gd name="connsiteY21" fmla="*/ 157610 h 236191"/>
              <a:gd name="connsiteX22" fmla="*/ 600210 w 610265"/>
              <a:gd name="connsiteY22" fmla="*/ 171897 h 236191"/>
              <a:gd name="connsiteX23" fmla="*/ 590685 w 610265"/>
              <a:gd name="connsiteY23" fmla="*/ 181422 h 236191"/>
              <a:gd name="connsiteX24" fmla="*/ 585922 w 610265"/>
              <a:gd name="connsiteY24" fmla="*/ 190947 h 236191"/>
              <a:gd name="connsiteX25" fmla="*/ 574016 w 610265"/>
              <a:gd name="connsiteY25" fmla="*/ 209997 h 236191"/>
              <a:gd name="connsiteX26" fmla="*/ 566872 w 610265"/>
              <a:gd name="connsiteY26" fmla="*/ 219522 h 236191"/>
              <a:gd name="connsiteX27" fmla="*/ 559728 w 610265"/>
              <a:gd name="connsiteY27" fmla="*/ 224285 h 236191"/>
              <a:gd name="connsiteX28" fmla="*/ 543060 w 610265"/>
              <a:gd name="connsiteY28" fmla="*/ 231429 h 236191"/>
              <a:gd name="connsiteX29" fmla="*/ 514485 w 610265"/>
              <a:gd name="connsiteY29" fmla="*/ 236191 h 236191"/>
              <a:gd name="connsiteX30" fmla="*/ 445428 w 610265"/>
              <a:gd name="connsiteY30" fmla="*/ 233810 h 236191"/>
              <a:gd name="connsiteX31" fmla="*/ 421616 w 610265"/>
              <a:gd name="connsiteY31" fmla="*/ 229047 h 236191"/>
              <a:gd name="connsiteX32" fmla="*/ 381135 w 610265"/>
              <a:gd name="connsiteY32" fmla="*/ 224285 h 236191"/>
              <a:gd name="connsiteX33" fmla="*/ 366847 w 610265"/>
              <a:gd name="connsiteY33" fmla="*/ 221904 h 236191"/>
              <a:gd name="connsiteX34" fmla="*/ 350178 w 610265"/>
              <a:gd name="connsiteY34" fmla="*/ 217141 h 236191"/>
              <a:gd name="connsiteX35" fmla="*/ 307316 w 610265"/>
              <a:gd name="connsiteY35" fmla="*/ 209997 h 236191"/>
              <a:gd name="connsiteX36" fmla="*/ 235878 w 610265"/>
              <a:gd name="connsiteY36" fmla="*/ 190947 h 236191"/>
              <a:gd name="connsiteX37" fmla="*/ 104910 w 610265"/>
              <a:gd name="connsiteY37" fmla="*/ 198091 h 236191"/>
              <a:gd name="connsiteX0" fmla="*/ 104910 w 610265"/>
              <a:gd name="connsiteY0" fmla="*/ 198091 h 236191"/>
              <a:gd name="connsiteX1" fmla="*/ 28710 w 610265"/>
              <a:gd name="connsiteY1" fmla="*/ 193329 h 236191"/>
              <a:gd name="connsiteX2" fmla="*/ 135 w 610265"/>
              <a:gd name="connsiteY2" fmla="*/ 148085 h 236191"/>
              <a:gd name="connsiteX3" fmla="*/ 19185 w 610265"/>
              <a:gd name="connsiteY3" fmla="*/ 86172 h 236191"/>
              <a:gd name="connsiteX4" fmla="*/ 47760 w 610265"/>
              <a:gd name="connsiteY4" fmla="*/ 83791 h 236191"/>
              <a:gd name="connsiteX5" fmla="*/ 81097 w 610265"/>
              <a:gd name="connsiteY5" fmla="*/ 19497 h 236191"/>
              <a:gd name="connsiteX6" fmla="*/ 100147 w 610265"/>
              <a:gd name="connsiteY6" fmla="*/ 2829 h 236191"/>
              <a:gd name="connsiteX7" fmla="*/ 169203 w 610265"/>
              <a:gd name="connsiteY7" fmla="*/ 9972 h 236191"/>
              <a:gd name="connsiteX8" fmla="*/ 176347 w 610265"/>
              <a:gd name="connsiteY8" fmla="*/ 95697 h 236191"/>
              <a:gd name="connsiteX9" fmla="*/ 214447 w 610265"/>
              <a:gd name="connsiteY9" fmla="*/ 93316 h 236191"/>
              <a:gd name="connsiteX10" fmla="*/ 328747 w 610265"/>
              <a:gd name="connsiteY10" fmla="*/ 124272 h 236191"/>
              <a:gd name="connsiteX11" fmla="*/ 373991 w 610265"/>
              <a:gd name="connsiteY11" fmla="*/ 136179 h 236191"/>
              <a:gd name="connsiteX12" fmla="*/ 493053 w 610265"/>
              <a:gd name="connsiteY12" fmla="*/ 133797 h 236191"/>
              <a:gd name="connsiteX13" fmla="*/ 500197 w 610265"/>
              <a:gd name="connsiteY13" fmla="*/ 129035 h 236191"/>
              <a:gd name="connsiteX14" fmla="*/ 512103 w 610265"/>
              <a:gd name="connsiteY14" fmla="*/ 126654 h 236191"/>
              <a:gd name="connsiteX15" fmla="*/ 524010 w 610265"/>
              <a:gd name="connsiteY15" fmla="*/ 121891 h 236191"/>
              <a:gd name="connsiteX16" fmla="*/ 545441 w 610265"/>
              <a:gd name="connsiteY16" fmla="*/ 112366 h 236191"/>
              <a:gd name="connsiteX17" fmla="*/ 559728 w 610265"/>
              <a:gd name="connsiteY17" fmla="*/ 107604 h 236191"/>
              <a:gd name="connsiteX18" fmla="*/ 581160 w 610265"/>
              <a:gd name="connsiteY18" fmla="*/ 102841 h 236191"/>
              <a:gd name="connsiteX19" fmla="*/ 607353 w 610265"/>
              <a:gd name="connsiteY19" fmla="*/ 105222 h 236191"/>
              <a:gd name="connsiteX20" fmla="*/ 604972 w 610265"/>
              <a:gd name="connsiteY20" fmla="*/ 157610 h 236191"/>
              <a:gd name="connsiteX21" fmla="*/ 600210 w 610265"/>
              <a:gd name="connsiteY21" fmla="*/ 171897 h 236191"/>
              <a:gd name="connsiteX22" fmla="*/ 590685 w 610265"/>
              <a:gd name="connsiteY22" fmla="*/ 181422 h 236191"/>
              <a:gd name="connsiteX23" fmla="*/ 585922 w 610265"/>
              <a:gd name="connsiteY23" fmla="*/ 190947 h 236191"/>
              <a:gd name="connsiteX24" fmla="*/ 574016 w 610265"/>
              <a:gd name="connsiteY24" fmla="*/ 209997 h 236191"/>
              <a:gd name="connsiteX25" fmla="*/ 566872 w 610265"/>
              <a:gd name="connsiteY25" fmla="*/ 219522 h 236191"/>
              <a:gd name="connsiteX26" fmla="*/ 559728 w 610265"/>
              <a:gd name="connsiteY26" fmla="*/ 224285 h 236191"/>
              <a:gd name="connsiteX27" fmla="*/ 543060 w 610265"/>
              <a:gd name="connsiteY27" fmla="*/ 231429 h 236191"/>
              <a:gd name="connsiteX28" fmla="*/ 514485 w 610265"/>
              <a:gd name="connsiteY28" fmla="*/ 236191 h 236191"/>
              <a:gd name="connsiteX29" fmla="*/ 445428 w 610265"/>
              <a:gd name="connsiteY29" fmla="*/ 233810 h 236191"/>
              <a:gd name="connsiteX30" fmla="*/ 421616 w 610265"/>
              <a:gd name="connsiteY30" fmla="*/ 229047 h 236191"/>
              <a:gd name="connsiteX31" fmla="*/ 381135 w 610265"/>
              <a:gd name="connsiteY31" fmla="*/ 224285 h 236191"/>
              <a:gd name="connsiteX32" fmla="*/ 366847 w 610265"/>
              <a:gd name="connsiteY32" fmla="*/ 221904 h 236191"/>
              <a:gd name="connsiteX33" fmla="*/ 350178 w 610265"/>
              <a:gd name="connsiteY33" fmla="*/ 217141 h 236191"/>
              <a:gd name="connsiteX34" fmla="*/ 307316 w 610265"/>
              <a:gd name="connsiteY34" fmla="*/ 209997 h 236191"/>
              <a:gd name="connsiteX35" fmla="*/ 235878 w 610265"/>
              <a:gd name="connsiteY35" fmla="*/ 190947 h 236191"/>
              <a:gd name="connsiteX36" fmla="*/ 104910 w 610265"/>
              <a:gd name="connsiteY36" fmla="*/ 198091 h 236191"/>
              <a:gd name="connsiteX0" fmla="*/ 104910 w 610265"/>
              <a:gd name="connsiteY0" fmla="*/ 198091 h 236191"/>
              <a:gd name="connsiteX1" fmla="*/ 28710 w 610265"/>
              <a:gd name="connsiteY1" fmla="*/ 193329 h 236191"/>
              <a:gd name="connsiteX2" fmla="*/ 135 w 610265"/>
              <a:gd name="connsiteY2" fmla="*/ 148085 h 236191"/>
              <a:gd name="connsiteX3" fmla="*/ 19185 w 610265"/>
              <a:gd name="connsiteY3" fmla="*/ 86172 h 236191"/>
              <a:gd name="connsiteX4" fmla="*/ 47760 w 610265"/>
              <a:gd name="connsiteY4" fmla="*/ 83791 h 236191"/>
              <a:gd name="connsiteX5" fmla="*/ 81097 w 610265"/>
              <a:gd name="connsiteY5" fmla="*/ 19497 h 236191"/>
              <a:gd name="connsiteX6" fmla="*/ 100147 w 610265"/>
              <a:gd name="connsiteY6" fmla="*/ 2829 h 236191"/>
              <a:gd name="connsiteX7" fmla="*/ 169203 w 610265"/>
              <a:gd name="connsiteY7" fmla="*/ 9972 h 236191"/>
              <a:gd name="connsiteX8" fmla="*/ 176347 w 610265"/>
              <a:gd name="connsiteY8" fmla="*/ 95697 h 236191"/>
              <a:gd name="connsiteX9" fmla="*/ 328747 w 610265"/>
              <a:gd name="connsiteY9" fmla="*/ 124272 h 236191"/>
              <a:gd name="connsiteX10" fmla="*/ 373991 w 610265"/>
              <a:gd name="connsiteY10" fmla="*/ 136179 h 236191"/>
              <a:gd name="connsiteX11" fmla="*/ 493053 w 610265"/>
              <a:gd name="connsiteY11" fmla="*/ 133797 h 236191"/>
              <a:gd name="connsiteX12" fmla="*/ 500197 w 610265"/>
              <a:gd name="connsiteY12" fmla="*/ 129035 h 236191"/>
              <a:gd name="connsiteX13" fmla="*/ 512103 w 610265"/>
              <a:gd name="connsiteY13" fmla="*/ 126654 h 236191"/>
              <a:gd name="connsiteX14" fmla="*/ 524010 w 610265"/>
              <a:gd name="connsiteY14" fmla="*/ 121891 h 236191"/>
              <a:gd name="connsiteX15" fmla="*/ 545441 w 610265"/>
              <a:gd name="connsiteY15" fmla="*/ 112366 h 236191"/>
              <a:gd name="connsiteX16" fmla="*/ 559728 w 610265"/>
              <a:gd name="connsiteY16" fmla="*/ 107604 h 236191"/>
              <a:gd name="connsiteX17" fmla="*/ 581160 w 610265"/>
              <a:gd name="connsiteY17" fmla="*/ 102841 h 236191"/>
              <a:gd name="connsiteX18" fmla="*/ 607353 w 610265"/>
              <a:gd name="connsiteY18" fmla="*/ 105222 h 236191"/>
              <a:gd name="connsiteX19" fmla="*/ 604972 w 610265"/>
              <a:gd name="connsiteY19" fmla="*/ 157610 h 236191"/>
              <a:gd name="connsiteX20" fmla="*/ 600210 w 610265"/>
              <a:gd name="connsiteY20" fmla="*/ 171897 h 236191"/>
              <a:gd name="connsiteX21" fmla="*/ 590685 w 610265"/>
              <a:gd name="connsiteY21" fmla="*/ 181422 h 236191"/>
              <a:gd name="connsiteX22" fmla="*/ 585922 w 610265"/>
              <a:gd name="connsiteY22" fmla="*/ 190947 h 236191"/>
              <a:gd name="connsiteX23" fmla="*/ 574016 w 610265"/>
              <a:gd name="connsiteY23" fmla="*/ 209997 h 236191"/>
              <a:gd name="connsiteX24" fmla="*/ 566872 w 610265"/>
              <a:gd name="connsiteY24" fmla="*/ 219522 h 236191"/>
              <a:gd name="connsiteX25" fmla="*/ 559728 w 610265"/>
              <a:gd name="connsiteY25" fmla="*/ 224285 h 236191"/>
              <a:gd name="connsiteX26" fmla="*/ 543060 w 610265"/>
              <a:gd name="connsiteY26" fmla="*/ 231429 h 236191"/>
              <a:gd name="connsiteX27" fmla="*/ 514485 w 610265"/>
              <a:gd name="connsiteY27" fmla="*/ 236191 h 236191"/>
              <a:gd name="connsiteX28" fmla="*/ 445428 w 610265"/>
              <a:gd name="connsiteY28" fmla="*/ 233810 h 236191"/>
              <a:gd name="connsiteX29" fmla="*/ 421616 w 610265"/>
              <a:gd name="connsiteY29" fmla="*/ 229047 h 236191"/>
              <a:gd name="connsiteX30" fmla="*/ 381135 w 610265"/>
              <a:gd name="connsiteY30" fmla="*/ 224285 h 236191"/>
              <a:gd name="connsiteX31" fmla="*/ 366847 w 610265"/>
              <a:gd name="connsiteY31" fmla="*/ 221904 h 236191"/>
              <a:gd name="connsiteX32" fmla="*/ 350178 w 610265"/>
              <a:gd name="connsiteY32" fmla="*/ 217141 h 236191"/>
              <a:gd name="connsiteX33" fmla="*/ 307316 w 610265"/>
              <a:gd name="connsiteY33" fmla="*/ 209997 h 236191"/>
              <a:gd name="connsiteX34" fmla="*/ 235878 w 610265"/>
              <a:gd name="connsiteY34" fmla="*/ 190947 h 236191"/>
              <a:gd name="connsiteX35" fmla="*/ 104910 w 610265"/>
              <a:gd name="connsiteY35" fmla="*/ 198091 h 236191"/>
              <a:gd name="connsiteX0" fmla="*/ 104910 w 610265"/>
              <a:gd name="connsiteY0" fmla="*/ 198091 h 236191"/>
              <a:gd name="connsiteX1" fmla="*/ 28710 w 610265"/>
              <a:gd name="connsiteY1" fmla="*/ 193329 h 236191"/>
              <a:gd name="connsiteX2" fmla="*/ 135 w 610265"/>
              <a:gd name="connsiteY2" fmla="*/ 148085 h 236191"/>
              <a:gd name="connsiteX3" fmla="*/ 19185 w 610265"/>
              <a:gd name="connsiteY3" fmla="*/ 86172 h 236191"/>
              <a:gd name="connsiteX4" fmla="*/ 47760 w 610265"/>
              <a:gd name="connsiteY4" fmla="*/ 83791 h 236191"/>
              <a:gd name="connsiteX5" fmla="*/ 81097 w 610265"/>
              <a:gd name="connsiteY5" fmla="*/ 19497 h 236191"/>
              <a:gd name="connsiteX6" fmla="*/ 100147 w 610265"/>
              <a:gd name="connsiteY6" fmla="*/ 2829 h 236191"/>
              <a:gd name="connsiteX7" fmla="*/ 169203 w 610265"/>
              <a:gd name="connsiteY7" fmla="*/ 9972 h 236191"/>
              <a:gd name="connsiteX8" fmla="*/ 176347 w 610265"/>
              <a:gd name="connsiteY8" fmla="*/ 95697 h 236191"/>
              <a:gd name="connsiteX9" fmla="*/ 328747 w 610265"/>
              <a:gd name="connsiteY9" fmla="*/ 124272 h 236191"/>
              <a:gd name="connsiteX10" fmla="*/ 373991 w 610265"/>
              <a:gd name="connsiteY10" fmla="*/ 136179 h 236191"/>
              <a:gd name="connsiteX11" fmla="*/ 493053 w 610265"/>
              <a:gd name="connsiteY11" fmla="*/ 133797 h 236191"/>
              <a:gd name="connsiteX12" fmla="*/ 500197 w 610265"/>
              <a:gd name="connsiteY12" fmla="*/ 129035 h 236191"/>
              <a:gd name="connsiteX13" fmla="*/ 512103 w 610265"/>
              <a:gd name="connsiteY13" fmla="*/ 126654 h 236191"/>
              <a:gd name="connsiteX14" fmla="*/ 524010 w 610265"/>
              <a:gd name="connsiteY14" fmla="*/ 121891 h 236191"/>
              <a:gd name="connsiteX15" fmla="*/ 545441 w 610265"/>
              <a:gd name="connsiteY15" fmla="*/ 112366 h 236191"/>
              <a:gd name="connsiteX16" fmla="*/ 559728 w 610265"/>
              <a:gd name="connsiteY16" fmla="*/ 107604 h 236191"/>
              <a:gd name="connsiteX17" fmla="*/ 581160 w 610265"/>
              <a:gd name="connsiteY17" fmla="*/ 102841 h 236191"/>
              <a:gd name="connsiteX18" fmla="*/ 607353 w 610265"/>
              <a:gd name="connsiteY18" fmla="*/ 105222 h 236191"/>
              <a:gd name="connsiteX19" fmla="*/ 604972 w 610265"/>
              <a:gd name="connsiteY19" fmla="*/ 157610 h 236191"/>
              <a:gd name="connsiteX20" fmla="*/ 600210 w 610265"/>
              <a:gd name="connsiteY20" fmla="*/ 171897 h 236191"/>
              <a:gd name="connsiteX21" fmla="*/ 590685 w 610265"/>
              <a:gd name="connsiteY21" fmla="*/ 181422 h 236191"/>
              <a:gd name="connsiteX22" fmla="*/ 585922 w 610265"/>
              <a:gd name="connsiteY22" fmla="*/ 190947 h 236191"/>
              <a:gd name="connsiteX23" fmla="*/ 574016 w 610265"/>
              <a:gd name="connsiteY23" fmla="*/ 209997 h 236191"/>
              <a:gd name="connsiteX24" fmla="*/ 566872 w 610265"/>
              <a:gd name="connsiteY24" fmla="*/ 219522 h 236191"/>
              <a:gd name="connsiteX25" fmla="*/ 543060 w 610265"/>
              <a:gd name="connsiteY25" fmla="*/ 231429 h 236191"/>
              <a:gd name="connsiteX26" fmla="*/ 514485 w 610265"/>
              <a:gd name="connsiteY26" fmla="*/ 236191 h 236191"/>
              <a:gd name="connsiteX27" fmla="*/ 445428 w 610265"/>
              <a:gd name="connsiteY27" fmla="*/ 233810 h 236191"/>
              <a:gd name="connsiteX28" fmla="*/ 421616 w 610265"/>
              <a:gd name="connsiteY28" fmla="*/ 229047 h 236191"/>
              <a:gd name="connsiteX29" fmla="*/ 381135 w 610265"/>
              <a:gd name="connsiteY29" fmla="*/ 224285 h 236191"/>
              <a:gd name="connsiteX30" fmla="*/ 366847 w 610265"/>
              <a:gd name="connsiteY30" fmla="*/ 221904 h 236191"/>
              <a:gd name="connsiteX31" fmla="*/ 350178 w 610265"/>
              <a:gd name="connsiteY31" fmla="*/ 217141 h 236191"/>
              <a:gd name="connsiteX32" fmla="*/ 307316 w 610265"/>
              <a:gd name="connsiteY32" fmla="*/ 209997 h 236191"/>
              <a:gd name="connsiteX33" fmla="*/ 235878 w 610265"/>
              <a:gd name="connsiteY33" fmla="*/ 190947 h 236191"/>
              <a:gd name="connsiteX34" fmla="*/ 104910 w 610265"/>
              <a:gd name="connsiteY34" fmla="*/ 198091 h 236191"/>
              <a:gd name="connsiteX0" fmla="*/ 104910 w 610265"/>
              <a:gd name="connsiteY0" fmla="*/ 198091 h 236191"/>
              <a:gd name="connsiteX1" fmla="*/ 28710 w 610265"/>
              <a:gd name="connsiteY1" fmla="*/ 193329 h 236191"/>
              <a:gd name="connsiteX2" fmla="*/ 135 w 610265"/>
              <a:gd name="connsiteY2" fmla="*/ 148085 h 236191"/>
              <a:gd name="connsiteX3" fmla="*/ 19185 w 610265"/>
              <a:gd name="connsiteY3" fmla="*/ 86172 h 236191"/>
              <a:gd name="connsiteX4" fmla="*/ 47760 w 610265"/>
              <a:gd name="connsiteY4" fmla="*/ 83791 h 236191"/>
              <a:gd name="connsiteX5" fmla="*/ 81097 w 610265"/>
              <a:gd name="connsiteY5" fmla="*/ 19497 h 236191"/>
              <a:gd name="connsiteX6" fmla="*/ 100147 w 610265"/>
              <a:gd name="connsiteY6" fmla="*/ 2829 h 236191"/>
              <a:gd name="connsiteX7" fmla="*/ 169203 w 610265"/>
              <a:gd name="connsiteY7" fmla="*/ 9972 h 236191"/>
              <a:gd name="connsiteX8" fmla="*/ 176347 w 610265"/>
              <a:gd name="connsiteY8" fmla="*/ 95697 h 236191"/>
              <a:gd name="connsiteX9" fmla="*/ 328747 w 610265"/>
              <a:gd name="connsiteY9" fmla="*/ 124272 h 236191"/>
              <a:gd name="connsiteX10" fmla="*/ 373991 w 610265"/>
              <a:gd name="connsiteY10" fmla="*/ 136179 h 236191"/>
              <a:gd name="connsiteX11" fmla="*/ 493053 w 610265"/>
              <a:gd name="connsiteY11" fmla="*/ 133797 h 236191"/>
              <a:gd name="connsiteX12" fmla="*/ 500197 w 610265"/>
              <a:gd name="connsiteY12" fmla="*/ 129035 h 236191"/>
              <a:gd name="connsiteX13" fmla="*/ 512103 w 610265"/>
              <a:gd name="connsiteY13" fmla="*/ 126654 h 236191"/>
              <a:gd name="connsiteX14" fmla="*/ 524010 w 610265"/>
              <a:gd name="connsiteY14" fmla="*/ 121891 h 236191"/>
              <a:gd name="connsiteX15" fmla="*/ 545441 w 610265"/>
              <a:gd name="connsiteY15" fmla="*/ 112366 h 236191"/>
              <a:gd name="connsiteX16" fmla="*/ 559728 w 610265"/>
              <a:gd name="connsiteY16" fmla="*/ 107604 h 236191"/>
              <a:gd name="connsiteX17" fmla="*/ 581160 w 610265"/>
              <a:gd name="connsiteY17" fmla="*/ 102841 h 236191"/>
              <a:gd name="connsiteX18" fmla="*/ 607353 w 610265"/>
              <a:gd name="connsiteY18" fmla="*/ 105222 h 236191"/>
              <a:gd name="connsiteX19" fmla="*/ 604972 w 610265"/>
              <a:gd name="connsiteY19" fmla="*/ 157610 h 236191"/>
              <a:gd name="connsiteX20" fmla="*/ 600210 w 610265"/>
              <a:gd name="connsiteY20" fmla="*/ 171897 h 236191"/>
              <a:gd name="connsiteX21" fmla="*/ 590685 w 610265"/>
              <a:gd name="connsiteY21" fmla="*/ 181422 h 236191"/>
              <a:gd name="connsiteX22" fmla="*/ 585922 w 610265"/>
              <a:gd name="connsiteY22" fmla="*/ 190947 h 236191"/>
              <a:gd name="connsiteX23" fmla="*/ 574016 w 610265"/>
              <a:gd name="connsiteY23" fmla="*/ 209997 h 236191"/>
              <a:gd name="connsiteX24" fmla="*/ 543060 w 610265"/>
              <a:gd name="connsiteY24" fmla="*/ 231429 h 236191"/>
              <a:gd name="connsiteX25" fmla="*/ 514485 w 610265"/>
              <a:gd name="connsiteY25" fmla="*/ 236191 h 236191"/>
              <a:gd name="connsiteX26" fmla="*/ 445428 w 610265"/>
              <a:gd name="connsiteY26" fmla="*/ 233810 h 236191"/>
              <a:gd name="connsiteX27" fmla="*/ 421616 w 610265"/>
              <a:gd name="connsiteY27" fmla="*/ 229047 h 236191"/>
              <a:gd name="connsiteX28" fmla="*/ 381135 w 610265"/>
              <a:gd name="connsiteY28" fmla="*/ 224285 h 236191"/>
              <a:gd name="connsiteX29" fmla="*/ 366847 w 610265"/>
              <a:gd name="connsiteY29" fmla="*/ 221904 h 236191"/>
              <a:gd name="connsiteX30" fmla="*/ 350178 w 610265"/>
              <a:gd name="connsiteY30" fmla="*/ 217141 h 236191"/>
              <a:gd name="connsiteX31" fmla="*/ 307316 w 610265"/>
              <a:gd name="connsiteY31" fmla="*/ 209997 h 236191"/>
              <a:gd name="connsiteX32" fmla="*/ 235878 w 610265"/>
              <a:gd name="connsiteY32" fmla="*/ 190947 h 236191"/>
              <a:gd name="connsiteX33" fmla="*/ 104910 w 610265"/>
              <a:gd name="connsiteY33" fmla="*/ 198091 h 236191"/>
              <a:gd name="connsiteX0" fmla="*/ 104910 w 610265"/>
              <a:gd name="connsiteY0" fmla="*/ 198091 h 236191"/>
              <a:gd name="connsiteX1" fmla="*/ 28710 w 610265"/>
              <a:gd name="connsiteY1" fmla="*/ 193329 h 236191"/>
              <a:gd name="connsiteX2" fmla="*/ 135 w 610265"/>
              <a:gd name="connsiteY2" fmla="*/ 148085 h 236191"/>
              <a:gd name="connsiteX3" fmla="*/ 19185 w 610265"/>
              <a:gd name="connsiteY3" fmla="*/ 86172 h 236191"/>
              <a:gd name="connsiteX4" fmla="*/ 47760 w 610265"/>
              <a:gd name="connsiteY4" fmla="*/ 83791 h 236191"/>
              <a:gd name="connsiteX5" fmla="*/ 81097 w 610265"/>
              <a:gd name="connsiteY5" fmla="*/ 19497 h 236191"/>
              <a:gd name="connsiteX6" fmla="*/ 100147 w 610265"/>
              <a:gd name="connsiteY6" fmla="*/ 2829 h 236191"/>
              <a:gd name="connsiteX7" fmla="*/ 169203 w 610265"/>
              <a:gd name="connsiteY7" fmla="*/ 9972 h 236191"/>
              <a:gd name="connsiteX8" fmla="*/ 176347 w 610265"/>
              <a:gd name="connsiteY8" fmla="*/ 95697 h 236191"/>
              <a:gd name="connsiteX9" fmla="*/ 328747 w 610265"/>
              <a:gd name="connsiteY9" fmla="*/ 124272 h 236191"/>
              <a:gd name="connsiteX10" fmla="*/ 373991 w 610265"/>
              <a:gd name="connsiteY10" fmla="*/ 136179 h 236191"/>
              <a:gd name="connsiteX11" fmla="*/ 493053 w 610265"/>
              <a:gd name="connsiteY11" fmla="*/ 133797 h 236191"/>
              <a:gd name="connsiteX12" fmla="*/ 500197 w 610265"/>
              <a:gd name="connsiteY12" fmla="*/ 129035 h 236191"/>
              <a:gd name="connsiteX13" fmla="*/ 512103 w 610265"/>
              <a:gd name="connsiteY13" fmla="*/ 126654 h 236191"/>
              <a:gd name="connsiteX14" fmla="*/ 524010 w 610265"/>
              <a:gd name="connsiteY14" fmla="*/ 121891 h 236191"/>
              <a:gd name="connsiteX15" fmla="*/ 545441 w 610265"/>
              <a:gd name="connsiteY15" fmla="*/ 112366 h 236191"/>
              <a:gd name="connsiteX16" fmla="*/ 559728 w 610265"/>
              <a:gd name="connsiteY16" fmla="*/ 107604 h 236191"/>
              <a:gd name="connsiteX17" fmla="*/ 581160 w 610265"/>
              <a:gd name="connsiteY17" fmla="*/ 102841 h 236191"/>
              <a:gd name="connsiteX18" fmla="*/ 607353 w 610265"/>
              <a:gd name="connsiteY18" fmla="*/ 105222 h 236191"/>
              <a:gd name="connsiteX19" fmla="*/ 604972 w 610265"/>
              <a:gd name="connsiteY19" fmla="*/ 157610 h 236191"/>
              <a:gd name="connsiteX20" fmla="*/ 600210 w 610265"/>
              <a:gd name="connsiteY20" fmla="*/ 171897 h 236191"/>
              <a:gd name="connsiteX21" fmla="*/ 585922 w 610265"/>
              <a:gd name="connsiteY21" fmla="*/ 190947 h 236191"/>
              <a:gd name="connsiteX22" fmla="*/ 574016 w 610265"/>
              <a:gd name="connsiteY22" fmla="*/ 209997 h 236191"/>
              <a:gd name="connsiteX23" fmla="*/ 543060 w 610265"/>
              <a:gd name="connsiteY23" fmla="*/ 231429 h 236191"/>
              <a:gd name="connsiteX24" fmla="*/ 514485 w 610265"/>
              <a:gd name="connsiteY24" fmla="*/ 236191 h 236191"/>
              <a:gd name="connsiteX25" fmla="*/ 445428 w 610265"/>
              <a:gd name="connsiteY25" fmla="*/ 233810 h 236191"/>
              <a:gd name="connsiteX26" fmla="*/ 421616 w 610265"/>
              <a:gd name="connsiteY26" fmla="*/ 229047 h 236191"/>
              <a:gd name="connsiteX27" fmla="*/ 381135 w 610265"/>
              <a:gd name="connsiteY27" fmla="*/ 224285 h 236191"/>
              <a:gd name="connsiteX28" fmla="*/ 366847 w 610265"/>
              <a:gd name="connsiteY28" fmla="*/ 221904 h 236191"/>
              <a:gd name="connsiteX29" fmla="*/ 350178 w 610265"/>
              <a:gd name="connsiteY29" fmla="*/ 217141 h 236191"/>
              <a:gd name="connsiteX30" fmla="*/ 307316 w 610265"/>
              <a:gd name="connsiteY30" fmla="*/ 209997 h 236191"/>
              <a:gd name="connsiteX31" fmla="*/ 235878 w 610265"/>
              <a:gd name="connsiteY31" fmla="*/ 190947 h 236191"/>
              <a:gd name="connsiteX32" fmla="*/ 104910 w 610265"/>
              <a:gd name="connsiteY32" fmla="*/ 198091 h 236191"/>
              <a:gd name="connsiteX0" fmla="*/ 104910 w 610628"/>
              <a:gd name="connsiteY0" fmla="*/ 198091 h 236191"/>
              <a:gd name="connsiteX1" fmla="*/ 28710 w 610628"/>
              <a:gd name="connsiteY1" fmla="*/ 193329 h 236191"/>
              <a:gd name="connsiteX2" fmla="*/ 135 w 610628"/>
              <a:gd name="connsiteY2" fmla="*/ 148085 h 236191"/>
              <a:gd name="connsiteX3" fmla="*/ 19185 w 610628"/>
              <a:gd name="connsiteY3" fmla="*/ 86172 h 236191"/>
              <a:gd name="connsiteX4" fmla="*/ 47760 w 610628"/>
              <a:gd name="connsiteY4" fmla="*/ 83791 h 236191"/>
              <a:gd name="connsiteX5" fmla="*/ 81097 w 610628"/>
              <a:gd name="connsiteY5" fmla="*/ 19497 h 236191"/>
              <a:gd name="connsiteX6" fmla="*/ 100147 w 610628"/>
              <a:gd name="connsiteY6" fmla="*/ 2829 h 236191"/>
              <a:gd name="connsiteX7" fmla="*/ 169203 w 610628"/>
              <a:gd name="connsiteY7" fmla="*/ 9972 h 236191"/>
              <a:gd name="connsiteX8" fmla="*/ 176347 w 610628"/>
              <a:gd name="connsiteY8" fmla="*/ 95697 h 236191"/>
              <a:gd name="connsiteX9" fmla="*/ 328747 w 610628"/>
              <a:gd name="connsiteY9" fmla="*/ 124272 h 236191"/>
              <a:gd name="connsiteX10" fmla="*/ 373991 w 610628"/>
              <a:gd name="connsiteY10" fmla="*/ 136179 h 236191"/>
              <a:gd name="connsiteX11" fmla="*/ 493053 w 610628"/>
              <a:gd name="connsiteY11" fmla="*/ 133797 h 236191"/>
              <a:gd name="connsiteX12" fmla="*/ 500197 w 610628"/>
              <a:gd name="connsiteY12" fmla="*/ 129035 h 236191"/>
              <a:gd name="connsiteX13" fmla="*/ 512103 w 610628"/>
              <a:gd name="connsiteY13" fmla="*/ 126654 h 236191"/>
              <a:gd name="connsiteX14" fmla="*/ 524010 w 610628"/>
              <a:gd name="connsiteY14" fmla="*/ 121891 h 236191"/>
              <a:gd name="connsiteX15" fmla="*/ 545441 w 610628"/>
              <a:gd name="connsiteY15" fmla="*/ 112366 h 236191"/>
              <a:gd name="connsiteX16" fmla="*/ 559728 w 610628"/>
              <a:gd name="connsiteY16" fmla="*/ 107604 h 236191"/>
              <a:gd name="connsiteX17" fmla="*/ 581160 w 610628"/>
              <a:gd name="connsiteY17" fmla="*/ 102841 h 236191"/>
              <a:gd name="connsiteX18" fmla="*/ 607353 w 610628"/>
              <a:gd name="connsiteY18" fmla="*/ 105222 h 236191"/>
              <a:gd name="connsiteX19" fmla="*/ 604972 w 610628"/>
              <a:gd name="connsiteY19" fmla="*/ 157610 h 236191"/>
              <a:gd name="connsiteX20" fmla="*/ 585922 w 610628"/>
              <a:gd name="connsiteY20" fmla="*/ 190947 h 236191"/>
              <a:gd name="connsiteX21" fmla="*/ 574016 w 610628"/>
              <a:gd name="connsiteY21" fmla="*/ 209997 h 236191"/>
              <a:gd name="connsiteX22" fmla="*/ 543060 w 610628"/>
              <a:gd name="connsiteY22" fmla="*/ 231429 h 236191"/>
              <a:gd name="connsiteX23" fmla="*/ 514485 w 610628"/>
              <a:gd name="connsiteY23" fmla="*/ 236191 h 236191"/>
              <a:gd name="connsiteX24" fmla="*/ 445428 w 610628"/>
              <a:gd name="connsiteY24" fmla="*/ 233810 h 236191"/>
              <a:gd name="connsiteX25" fmla="*/ 421616 w 610628"/>
              <a:gd name="connsiteY25" fmla="*/ 229047 h 236191"/>
              <a:gd name="connsiteX26" fmla="*/ 381135 w 610628"/>
              <a:gd name="connsiteY26" fmla="*/ 224285 h 236191"/>
              <a:gd name="connsiteX27" fmla="*/ 366847 w 610628"/>
              <a:gd name="connsiteY27" fmla="*/ 221904 h 236191"/>
              <a:gd name="connsiteX28" fmla="*/ 350178 w 610628"/>
              <a:gd name="connsiteY28" fmla="*/ 217141 h 236191"/>
              <a:gd name="connsiteX29" fmla="*/ 307316 w 610628"/>
              <a:gd name="connsiteY29" fmla="*/ 209997 h 236191"/>
              <a:gd name="connsiteX30" fmla="*/ 235878 w 610628"/>
              <a:gd name="connsiteY30" fmla="*/ 190947 h 236191"/>
              <a:gd name="connsiteX31" fmla="*/ 104910 w 610628"/>
              <a:gd name="connsiteY31" fmla="*/ 198091 h 236191"/>
              <a:gd name="connsiteX0" fmla="*/ 104910 w 610628"/>
              <a:gd name="connsiteY0" fmla="*/ 198091 h 236466"/>
              <a:gd name="connsiteX1" fmla="*/ 28710 w 610628"/>
              <a:gd name="connsiteY1" fmla="*/ 193329 h 236466"/>
              <a:gd name="connsiteX2" fmla="*/ 135 w 610628"/>
              <a:gd name="connsiteY2" fmla="*/ 148085 h 236466"/>
              <a:gd name="connsiteX3" fmla="*/ 19185 w 610628"/>
              <a:gd name="connsiteY3" fmla="*/ 86172 h 236466"/>
              <a:gd name="connsiteX4" fmla="*/ 47760 w 610628"/>
              <a:gd name="connsiteY4" fmla="*/ 83791 h 236466"/>
              <a:gd name="connsiteX5" fmla="*/ 81097 w 610628"/>
              <a:gd name="connsiteY5" fmla="*/ 19497 h 236466"/>
              <a:gd name="connsiteX6" fmla="*/ 100147 w 610628"/>
              <a:gd name="connsiteY6" fmla="*/ 2829 h 236466"/>
              <a:gd name="connsiteX7" fmla="*/ 169203 w 610628"/>
              <a:gd name="connsiteY7" fmla="*/ 9972 h 236466"/>
              <a:gd name="connsiteX8" fmla="*/ 176347 w 610628"/>
              <a:gd name="connsiteY8" fmla="*/ 95697 h 236466"/>
              <a:gd name="connsiteX9" fmla="*/ 328747 w 610628"/>
              <a:gd name="connsiteY9" fmla="*/ 124272 h 236466"/>
              <a:gd name="connsiteX10" fmla="*/ 373991 w 610628"/>
              <a:gd name="connsiteY10" fmla="*/ 136179 h 236466"/>
              <a:gd name="connsiteX11" fmla="*/ 493053 w 610628"/>
              <a:gd name="connsiteY11" fmla="*/ 133797 h 236466"/>
              <a:gd name="connsiteX12" fmla="*/ 500197 w 610628"/>
              <a:gd name="connsiteY12" fmla="*/ 129035 h 236466"/>
              <a:gd name="connsiteX13" fmla="*/ 512103 w 610628"/>
              <a:gd name="connsiteY13" fmla="*/ 126654 h 236466"/>
              <a:gd name="connsiteX14" fmla="*/ 524010 w 610628"/>
              <a:gd name="connsiteY14" fmla="*/ 121891 h 236466"/>
              <a:gd name="connsiteX15" fmla="*/ 545441 w 610628"/>
              <a:gd name="connsiteY15" fmla="*/ 112366 h 236466"/>
              <a:gd name="connsiteX16" fmla="*/ 559728 w 610628"/>
              <a:gd name="connsiteY16" fmla="*/ 107604 h 236466"/>
              <a:gd name="connsiteX17" fmla="*/ 581160 w 610628"/>
              <a:gd name="connsiteY17" fmla="*/ 102841 h 236466"/>
              <a:gd name="connsiteX18" fmla="*/ 607353 w 610628"/>
              <a:gd name="connsiteY18" fmla="*/ 105222 h 236466"/>
              <a:gd name="connsiteX19" fmla="*/ 604972 w 610628"/>
              <a:gd name="connsiteY19" fmla="*/ 157610 h 236466"/>
              <a:gd name="connsiteX20" fmla="*/ 585922 w 610628"/>
              <a:gd name="connsiteY20" fmla="*/ 190947 h 236466"/>
              <a:gd name="connsiteX21" fmla="*/ 543060 w 610628"/>
              <a:gd name="connsiteY21" fmla="*/ 231429 h 236466"/>
              <a:gd name="connsiteX22" fmla="*/ 514485 w 610628"/>
              <a:gd name="connsiteY22" fmla="*/ 236191 h 236466"/>
              <a:gd name="connsiteX23" fmla="*/ 445428 w 610628"/>
              <a:gd name="connsiteY23" fmla="*/ 233810 h 236466"/>
              <a:gd name="connsiteX24" fmla="*/ 421616 w 610628"/>
              <a:gd name="connsiteY24" fmla="*/ 229047 h 236466"/>
              <a:gd name="connsiteX25" fmla="*/ 381135 w 610628"/>
              <a:gd name="connsiteY25" fmla="*/ 224285 h 236466"/>
              <a:gd name="connsiteX26" fmla="*/ 366847 w 610628"/>
              <a:gd name="connsiteY26" fmla="*/ 221904 h 236466"/>
              <a:gd name="connsiteX27" fmla="*/ 350178 w 610628"/>
              <a:gd name="connsiteY27" fmla="*/ 217141 h 236466"/>
              <a:gd name="connsiteX28" fmla="*/ 307316 w 610628"/>
              <a:gd name="connsiteY28" fmla="*/ 209997 h 236466"/>
              <a:gd name="connsiteX29" fmla="*/ 235878 w 610628"/>
              <a:gd name="connsiteY29" fmla="*/ 190947 h 236466"/>
              <a:gd name="connsiteX30" fmla="*/ 104910 w 610628"/>
              <a:gd name="connsiteY30" fmla="*/ 198091 h 236466"/>
              <a:gd name="connsiteX0" fmla="*/ 104910 w 610628"/>
              <a:gd name="connsiteY0" fmla="*/ 198091 h 236466"/>
              <a:gd name="connsiteX1" fmla="*/ 28710 w 610628"/>
              <a:gd name="connsiteY1" fmla="*/ 193329 h 236466"/>
              <a:gd name="connsiteX2" fmla="*/ 135 w 610628"/>
              <a:gd name="connsiteY2" fmla="*/ 148085 h 236466"/>
              <a:gd name="connsiteX3" fmla="*/ 19185 w 610628"/>
              <a:gd name="connsiteY3" fmla="*/ 86172 h 236466"/>
              <a:gd name="connsiteX4" fmla="*/ 47760 w 610628"/>
              <a:gd name="connsiteY4" fmla="*/ 83791 h 236466"/>
              <a:gd name="connsiteX5" fmla="*/ 81097 w 610628"/>
              <a:gd name="connsiteY5" fmla="*/ 19497 h 236466"/>
              <a:gd name="connsiteX6" fmla="*/ 100147 w 610628"/>
              <a:gd name="connsiteY6" fmla="*/ 2829 h 236466"/>
              <a:gd name="connsiteX7" fmla="*/ 169203 w 610628"/>
              <a:gd name="connsiteY7" fmla="*/ 9972 h 236466"/>
              <a:gd name="connsiteX8" fmla="*/ 176347 w 610628"/>
              <a:gd name="connsiteY8" fmla="*/ 95697 h 236466"/>
              <a:gd name="connsiteX9" fmla="*/ 328747 w 610628"/>
              <a:gd name="connsiteY9" fmla="*/ 124272 h 236466"/>
              <a:gd name="connsiteX10" fmla="*/ 373991 w 610628"/>
              <a:gd name="connsiteY10" fmla="*/ 136179 h 236466"/>
              <a:gd name="connsiteX11" fmla="*/ 493053 w 610628"/>
              <a:gd name="connsiteY11" fmla="*/ 133797 h 236466"/>
              <a:gd name="connsiteX12" fmla="*/ 500197 w 610628"/>
              <a:gd name="connsiteY12" fmla="*/ 129035 h 236466"/>
              <a:gd name="connsiteX13" fmla="*/ 512103 w 610628"/>
              <a:gd name="connsiteY13" fmla="*/ 126654 h 236466"/>
              <a:gd name="connsiteX14" fmla="*/ 524010 w 610628"/>
              <a:gd name="connsiteY14" fmla="*/ 121891 h 236466"/>
              <a:gd name="connsiteX15" fmla="*/ 545441 w 610628"/>
              <a:gd name="connsiteY15" fmla="*/ 112366 h 236466"/>
              <a:gd name="connsiteX16" fmla="*/ 559728 w 610628"/>
              <a:gd name="connsiteY16" fmla="*/ 107604 h 236466"/>
              <a:gd name="connsiteX17" fmla="*/ 581160 w 610628"/>
              <a:gd name="connsiteY17" fmla="*/ 102841 h 236466"/>
              <a:gd name="connsiteX18" fmla="*/ 607353 w 610628"/>
              <a:gd name="connsiteY18" fmla="*/ 105222 h 236466"/>
              <a:gd name="connsiteX19" fmla="*/ 604972 w 610628"/>
              <a:gd name="connsiteY19" fmla="*/ 157610 h 236466"/>
              <a:gd name="connsiteX20" fmla="*/ 585922 w 610628"/>
              <a:gd name="connsiteY20" fmla="*/ 190947 h 236466"/>
              <a:gd name="connsiteX21" fmla="*/ 543060 w 610628"/>
              <a:gd name="connsiteY21" fmla="*/ 231429 h 236466"/>
              <a:gd name="connsiteX22" fmla="*/ 514485 w 610628"/>
              <a:gd name="connsiteY22" fmla="*/ 236191 h 236466"/>
              <a:gd name="connsiteX23" fmla="*/ 445428 w 610628"/>
              <a:gd name="connsiteY23" fmla="*/ 233810 h 236466"/>
              <a:gd name="connsiteX24" fmla="*/ 421616 w 610628"/>
              <a:gd name="connsiteY24" fmla="*/ 229047 h 236466"/>
              <a:gd name="connsiteX25" fmla="*/ 381135 w 610628"/>
              <a:gd name="connsiteY25" fmla="*/ 224285 h 236466"/>
              <a:gd name="connsiteX26" fmla="*/ 350178 w 610628"/>
              <a:gd name="connsiteY26" fmla="*/ 217141 h 236466"/>
              <a:gd name="connsiteX27" fmla="*/ 307316 w 610628"/>
              <a:gd name="connsiteY27" fmla="*/ 209997 h 236466"/>
              <a:gd name="connsiteX28" fmla="*/ 235878 w 610628"/>
              <a:gd name="connsiteY28" fmla="*/ 190947 h 236466"/>
              <a:gd name="connsiteX29" fmla="*/ 104910 w 610628"/>
              <a:gd name="connsiteY29" fmla="*/ 198091 h 236466"/>
              <a:gd name="connsiteX0" fmla="*/ 104910 w 610628"/>
              <a:gd name="connsiteY0" fmla="*/ 198091 h 236466"/>
              <a:gd name="connsiteX1" fmla="*/ 28710 w 610628"/>
              <a:gd name="connsiteY1" fmla="*/ 193329 h 236466"/>
              <a:gd name="connsiteX2" fmla="*/ 135 w 610628"/>
              <a:gd name="connsiteY2" fmla="*/ 148085 h 236466"/>
              <a:gd name="connsiteX3" fmla="*/ 19185 w 610628"/>
              <a:gd name="connsiteY3" fmla="*/ 86172 h 236466"/>
              <a:gd name="connsiteX4" fmla="*/ 47760 w 610628"/>
              <a:gd name="connsiteY4" fmla="*/ 83791 h 236466"/>
              <a:gd name="connsiteX5" fmla="*/ 81097 w 610628"/>
              <a:gd name="connsiteY5" fmla="*/ 19497 h 236466"/>
              <a:gd name="connsiteX6" fmla="*/ 100147 w 610628"/>
              <a:gd name="connsiteY6" fmla="*/ 2829 h 236466"/>
              <a:gd name="connsiteX7" fmla="*/ 169203 w 610628"/>
              <a:gd name="connsiteY7" fmla="*/ 9972 h 236466"/>
              <a:gd name="connsiteX8" fmla="*/ 176347 w 610628"/>
              <a:gd name="connsiteY8" fmla="*/ 95697 h 236466"/>
              <a:gd name="connsiteX9" fmla="*/ 328747 w 610628"/>
              <a:gd name="connsiteY9" fmla="*/ 124272 h 236466"/>
              <a:gd name="connsiteX10" fmla="*/ 373991 w 610628"/>
              <a:gd name="connsiteY10" fmla="*/ 136179 h 236466"/>
              <a:gd name="connsiteX11" fmla="*/ 493053 w 610628"/>
              <a:gd name="connsiteY11" fmla="*/ 133797 h 236466"/>
              <a:gd name="connsiteX12" fmla="*/ 500197 w 610628"/>
              <a:gd name="connsiteY12" fmla="*/ 129035 h 236466"/>
              <a:gd name="connsiteX13" fmla="*/ 512103 w 610628"/>
              <a:gd name="connsiteY13" fmla="*/ 126654 h 236466"/>
              <a:gd name="connsiteX14" fmla="*/ 524010 w 610628"/>
              <a:gd name="connsiteY14" fmla="*/ 121891 h 236466"/>
              <a:gd name="connsiteX15" fmla="*/ 545441 w 610628"/>
              <a:gd name="connsiteY15" fmla="*/ 112366 h 236466"/>
              <a:gd name="connsiteX16" fmla="*/ 559728 w 610628"/>
              <a:gd name="connsiteY16" fmla="*/ 107604 h 236466"/>
              <a:gd name="connsiteX17" fmla="*/ 581160 w 610628"/>
              <a:gd name="connsiteY17" fmla="*/ 102841 h 236466"/>
              <a:gd name="connsiteX18" fmla="*/ 607353 w 610628"/>
              <a:gd name="connsiteY18" fmla="*/ 105222 h 236466"/>
              <a:gd name="connsiteX19" fmla="*/ 604972 w 610628"/>
              <a:gd name="connsiteY19" fmla="*/ 157610 h 236466"/>
              <a:gd name="connsiteX20" fmla="*/ 585922 w 610628"/>
              <a:gd name="connsiteY20" fmla="*/ 190947 h 236466"/>
              <a:gd name="connsiteX21" fmla="*/ 543060 w 610628"/>
              <a:gd name="connsiteY21" fmla="*/ 231429 h 236466"/>
              <a:gd name="connsiteX22" fmla="*/ 514485 w 610628"/>
              <a:gd name="connsiteY22" fmla="*/ 236191 h 236466"/>
              <a:gd name="connsiteX23" fmla="*/ 445428 w 610628"/>
              <a:gd name="connsiteY23" fmla="*/ 233810 h 236466"/>
              <a:gd name="connsiteX24" fmla="*/ 421616 w 610628"/>
              <a:gd name="connsiteY24" fmla="*/ 229047 h 236466"/>
              <a:gd name="connsiteX25" fmla="*/ 381135 w 610628"/>
              <a:gd name="connsiteY25" fmla="*/ 224285 h 236466"/>
              <a:gd name="connsiteX26" fmla="*/ 307316 w 610628"/>
              <a:gd name="connsiteY26" fmla="*/ 209997 h 236466"/>
              <a:gd name="connsiteX27" fmla="*/ 235878 w 610628"/>
              <a:gd name="connsiteY27" fmla="*/ 190947 h 236466"/>
              <a:gd name="connsiteX28" fmla="*/ 104910 w 610628"/>
              <a:gd name="connsiteY28" fmla="*/ 198091 h 236466"/>
              <a:gd name="connsiteX0" fmla="*/ 104910 w 610628"/>
              <a:gd name="connsiteY0" fmla="*/ 198091 h 236466"/>
              <a:gd name="connsiteX1" fmla="*/ 28710 w 610628"/>
              <a:gd name="connsiteY1" fmla="*/ 193329 h 236466"/>
              <a:gd name="connsiteX2" fmla="*/ 135 w 610628"/>
              <a:gd name="connsiteY2" fmla="*/ 148085 h 236466"/>
              <a:gd name="connsiteX3" fmla="*/ 19185 w 610628"/>
              <a:gd name="connsiteY3" fmla="*/ 86172 h 236466"/>
              <a:gd name="connsiteX4" fmla="*/ 47760 w 610628"/>
              <a:gd name="connsiteY4" fmla="*/ 83791 h 236466"/>
              <a:gd name="connsiteX5" fmla="*/ 81097 w 610628"/>
              <a:gd name="connsiteY5" fmla="*/ 19497 h 236466"/>
              <a:gd name="connsiteX6" fmla="*/ 100147 w 610628"/>
              <a:gd name="connsiteY6" fmla="*/ 2829 h 236466"/>
              <a:gd name="connsiteX7" fmla="*/ 169203 w 610628"/>
              <a:gd name="connsiteY7" fmla="*/ 9972 h 236466"/>
              <a:gd name="connsiteX8" fmla="*/ 176347 w 610628"/>
              <a:gd name="connsiteY8" fmla="*/ 95697 h 236466"/>
              <a:gd name="connsiteX9" fmla="*/ 328747 w 610628"/>
              <a:gd name="connsiteY9" fmla="*/ 124272 h 236466"/>
              <a:gd name="connsiteX10" fmla="*/ 373991 w 610628"/>
              <a:gd name="connsiteY10" fmla="*/ 136179 h 236466"/>
              <a:gd name="connsiteX11" fmla="*/ 493053 w 610628"/>
              <a:gd name="connsiteY11" fmla="*/ 133797 h 236466"/>
              <a:gd name="connsiteX12" fmla="*/ 500197 w 610628"/>
              <a:gd name="connsiteY12" fmla="*/ 129035 h 236466"/>
              <a:gd name="connsiteX13" fmla="*/ 524010 w 610628"/>
              <a:gd name="connsiteY13" fmla="*/ 121891 h 236466"/>
              <a:gd name="connsiteX14" fmla="*/ 545441 w 610628"/>
              <a:gd name="connsiteY14" fmla="*/ 112366 h 236466"/>
              <a:gd name="connsiteX15" fmla="*/ 559728 w 610628"/>
              <a:gd name="connsiteY15" fmla="*/ 107604 h 236466"/>
              <a:gd name="connsiteX16" fmla="*/ 581160 w 610628"/>
              <a:gd name="connsiteY16" fmla="*/ 102841 h 236466"/>
              <a:gd name="connsiteX17" fmla="*/ 607353 w 610628"/>
              <a:gd name="connsiteY17" fmla="*/ 105222 h 236466"/>
              <a:gd name="connsiteX18" fmla="*/ 604972 w 610628"/>
              <a:gd name="connsiteY18" fmla="*/ 157610 h 236466"/>
              <a:gd name="connsiteX19" fmla="*/ 585922 w 610628"/>
              <a:gd name="connsiteY19" fmla="*/ 190947 h 236466"/>
              <a:gd name="connsiteX20" fmla="*/ 543060 w 610628"/>
              <a:gd name="connsiteY20" fmla="*/ 231429 h 236466"/>
              <a:gd name="connsiteX21" fmla="*/ 514485 w 610628"/>
              <a:gd name="connsiteY21" fmla="*/ 236191 h 236466"/>
              <a:gd name="connsiteX22" fmla="*/ 445428 w 610628"/>
              <a:gd name="connsiteY22" fmla="*/ 233810 h 236466"/>
              <a:gd name="connsiteX23" fmla="*/ 421616 w 610628"/>
              <a:gd name="connsiteY23" fmla="*/ 229047 h 236466"/>
              <a:gd name="connsiteX24" fmla="*/ 381135 w 610628"/>
              <a:gd name="connsiteY24" fmla="*/ 224285 h 236466"/>
              <a:gd name="connsiteX25" fmla="*/ 307316 w 610628"/>
              <a:gd name="connsiteY25" fmla="*/ 209997 h 236466"/>
              <a:gd name="connsiteX26" fmla="*/ 235878 w 610628"/>
              <a:gd name="connsiteY26" fmla="*/ 190947 h 236466"/>
              <a:gd name="connsiteX27" fmla="*/ 104910 w 610628"/>
              <a:gd name="connsiteY27" fmla="*/ 198091 h 236466"/>
              <a:gd name="connsiteX0" fmla="*/ 104910 w 610628"/>
              <a:gd name="connsiteY0" fmla="*/ 198091 h 236466"/>
              <a:gd name="connsiteX1" fmla="*/ 28710 w 610628"/>
              <a:gd name="connsiteY1" fmla="*/ 193329 h 236466"/>
              <a:gd name="connsiteX2" fmla="*/ 135 w 610628"/>
              <a:gd name="connsiteY2" fmla="*/ 148085 h 236466"/>
              <a:gd name="connsiteX3" fmla="*/ 19185 w 610628"/>
              <a:gd name="connsiteY3" fmla="*/ 86172 h 236466"/>
              <a:gd name="connsiteX4" fmla="*/ 47760 w 610628"/>
              <a:gd name="connsiteY4" fmla="*/ 83791 h 236466"/>
              <a:gd name="connsiteX5" fmla="*/ 81097 w 610628"/>
              <a:gd name="connsiteY5" fmla="*/ 19497 h 236466"/>
              <a:gd name="connsiteX6" fmla="*/ 100147 w 610628"/>
              <a:gd name="connsiteY6" fmla="*/ 2829 h 236466"/>
              <a:gd name="connsiteX7" fmla="*/ 169203 w 610628"/>
              <a:gd name="connsiteY7" fmla="*/ 9972 h 236466"/>
              <a:gd name="connsiteX8" fmla="*/ 176347 w 610628"/>
              <a:gd name="connsiteY8" fmla="*/ 95697 h 236466"/>
              <a:gd name="connsiteX9" fmla="*/ 328747 w 610628"/>
              <a:gd name="connsiteY9" fmla="*/ 124272 h 236466"/>
              <a:gd name="connsiteX10" fmla="*/ 373991 w 610628"/>
              <a:gd name="connsiteY10" fmla="*/ 136179 h 236466"/>
              <a:gd name="connsiteX11" fmla="*/ 493053 w 610628"/>
              <a:gd name="connsiteY11" fmla="*/ 133797 h 236466"/>
              <a:gd name="connsiteX12" fmla="*/ 524010 w 610628"/>
              <a:gd name="connsiteY12" fmla="*/ 121891 h 236466"/>
              <a:gd name="connsiteX13" fmla="*/ 545441 w 610628"/>
              <a:gd name="connsiteY13" fmla="*/ 112366 h 236466"/>
              <a:gd name="connsiteX14" fmla="*/ 559728 w 610628"/>
              <a:gd name="connsiteY14" fmla="*/ 107604 h 236466"/>
              <a:gd name="connsiteX15" fmla="*/ 581160 w 610628"/>
              <a:gd name="connsiteY15" fmla="*/ 102841 h 236466"/>
              <a:gd name="connsiteX16" fmla="*/ 607353 w 610628"/>
              <a:gd name="connsiteY16" fmla="*/ 105222 h 236466"/>
              <a:gd name="connsiteX17" fmla="*/ 604972 w 610628"/>
              <a:gd name="connsiteY17" fmla="*/ 157610 h 236466"/>
              <a:gd name="connsiteX18" fmla="*/ 585922 w 610628"/>
              <a:gd name="connsiteY18" fmla="*/ 190947 h 236466"/>
              <a:gd name="connsiteX19" fmla="*/ 543060 w 610628"/>
              <a:gd name="connsiteY19" fmla="*/ 231429 h 236466"/>
              <a:gd name="connsiteX20" fmla="*/ 514485 w 610628"/>
              <a:gd name="connsiteY20" fmla="*/ 236191 h 236466"/>
              <a:gd name="connsiteX21" fmla="*/ 445428 w 610628"/>
              <a:gd name="connsiteY21" fmla="*/ 233810 h 236466"/>
              <a:gd name="connsiteX22" fmla="*/ 421616 w 610628"/>
              <a:gd name="connsiteY22" fmla="*/ 229047 h 236466"/>
              <a:gd name="connsiteX23" fmla="*/ 381135 w 610628"/>
              <a:gd name="connsiteY23" fmla="*/ 224285 h 236466"/>
              <a:gd name="connsiteX24" fmla="*/ 307316 w 610628"/>
              <a:gd name="connsiteY24" fmla="*/ 209997 h 236466"/>
              <a:gd name="connsiteX25" fmla="*/ 235878 w 610628"/>
              <a:gd name="connsiteY25" fmla="*/ 190947 h 236466"/>
              <a:gd name="connsiteX26" fmla="*/ 104910 w 610628"/>
              <a:gd name="connsiteY26" fmla="*/ 198091 h 236466"/>
              <a:gd name="connsiteX0" fmla="*/ 104910 w 610628"/>
              <a:gd name="connsiteY0" fmla="*/ 198091 h 236466"/>
              <a:gd name="connsiteX1" fmla="*/ 28710 w 610628"/>
              <a:gd name="connsiteY1" fmla="*/ 193329 h 236466"/>
              <a:gd name="connsiteX2" fmla="*/ 135 w 610628"/>
              <a:gd name="connsiteY2" fmla="*/ 148085 h 236466"/>
              <a:gd name="connsiteX3" fmla="*/ 19185 w 610628"/>
              <a:gd name="connsiteY3" fmla="*/ 86172 h 236466"/>
              <a:gd name="connsiteX4" fmla="*/ 47760 w 610628"/>
              <a:gd name="connsiteY4" fmla="*/ 83791 h 236466"/>
              <a:gd name="connsiteX5" fmla="*/ 81097 w 610628"/>
              <a:gd name="connsiteY5" fmla="*/ 19497 h 236466"/>
              <a:gd name="connsiteX6" fmla="*/ 100147 w 610628"/>
              <a:gd name="connsiteY6" fmla="*/ 2829 h 236466"/>
              <a:gd name="connsiteX7" fmla="*/ 169203 w 610628"/>
              <a:gd name="connsiteY7" fmla="*/ 9972 h 236466"/>
              <a:gd name="connsiteX8" fmla="*/ 176347 w 610628"/>
              <a:gd name="connsiteY8" fmla="*/ 95697 h 236466"/>
              <a:gd name="connsiteX9" fmla="*/ 328747 w 610628"/>
              <a:gd name="connsiteY9" fmla="*/ 124272 h 236466"/>
              <a:gd name="connsiteX10" fmla="*/ 373991 w 610628"/>
              <a:gd name="connsiteY10" fmla="*/ 136179 h 236466"/>
              <a:gd name="connsiteX11" fmla="*/ 524010 w 610628"/>
              <a:gd name="connsiteY11" fmla="*/ 121891 h 236466"/>
              <a:gd name="connsiteX12" fmla="*/ 545441 w 610628"/>
              <a:gd name="connsiteY12" fmla="*/ 112366 h 236466"/>
              <a:gd name="connsiteX13" fmla="*/ 559728 w 610628"/>
              <a:gd name="connsiteY13" fmla="*/ 107604 h 236466"/>
              <a:gd name="connsiteX14" fmla="*/ 581160 w 610628"/>
              <a:gd name="connsiteY14" fmla="*/ 102841 h 236466"/>
              <a:gd name="connsiteX15" fmla="*/ 607353 w 610628"/>
              <a:gd name="connsiteY15" fmla="*/ 105222 h 236466"/>
              <a:gd name="connsiteX16" fmla="*/ 604972 w 610628"/>
              <a:gd name="connsiteY16" fmla="*/ 157610 h 236466"/>
              <a:gd name="connsiteX17" fmla="*/ 585922 w 610628"/>
              <a:gd name="connsiteY17" fmla="*/ 190947 h 236466"/>
              <a:gd name="connsiteX18" fmla="*/ 543060 w 610628"/>
              <a:gd name="connsiteY18" fmla="*/ 231429 h 236466"/>
              <a:gd name="connsiteX19" fmla="*/ 514485 w 610628"/>
              <a:gd name="connsiteY19" fmla="*/ 236191 h 236466"/>
              <a:gd name="connsiteX20" fmla="*/ 445428 w 610628"/>
              <a:gd name="connsiteY20" fmla="*/ 233810 h 236466"/>
              <a:gd name="connsiteX21" fmla="*/ 421616 w 610628"/>
              <a:gd name="connsiteY21" fmla="*/ 229047 h 236466"/>
              <a:gd name="connsiteX22" fmla="*/ 381135 w 610628"/>
              <a:gd name="connsiteY22" fmla="*/ 224285 h 236466"/>
              <a:gd name="connsiteX23" fmla="*/ 307316 w 610628"/>
              <a:gd name="connsiteY23" fmla="*/ 209997 h 236466"/>
              <a:gd name="connsiteX24" fmla="*/ 235878 w 610628"/>
              <a:gd name="connsiteY24" fmla="*/ 190947 h 236466"/>
              <a:gd name="connsiteX25" fmla="*/ 104910 w 610628"/>
              <a:gd name="connsiteY25" fmla="*/ 198091 h 236466"/>
              <a:gd name="connsiteX0" fmla="*/ 104910 w 610882"/>
              <a:gd name="connsiteY0" fmla="*/ 198091 h 236466"/>
              <a:gd name="connsiteX1" fmla="*/ 28710 w 610882"/>
              <a:gd name="connsiteY1" fmla="*/ 193329 h 236466"/>
              <a:gd name="connsiteX2" fmla="*/ 135 w 610882"/>
              <a:gd name="connsiteY2" fmla="*/ 148085 h 236466"/>
              <a:gd name="connsiteX3" fmla="*/ 19185 w 610882"/>
              <a:gd name="connsiteY3" fmla="*/ 86172 h 236466"/>
              <a:gd name="connsiteX4" fmla="*/ 47760 w 610882"/>
              <a:gd name="connsiteY4" fmla="*/ 83791 h 236466"/>
              <a:gd name="connsiteX5" fmla="*/ 81097 w 610882"/>
              <a:gd name="connsiteY5" fmla="*/ 19497 h 236466"/>
              <a:gd name="connsiteX6" fmla="*/ 100147 w 610882"/>
              <a:gd name="connsiteY6" fmla="*/ 2829 h 236466"/>
              <a:gd name="connsiteX7" fmla="*/ 169203 w 610882"/>
              <a:gd name="connsiteY7" fmla="*/ 9972 h 236466"/>
              <a:gd name="connsiteX8" fmla="*/ 176347 w 610882"/>
              <a:gd name="connsiteY8" fmla="*/ 95697 h 236466"/>
              <a:gd name="connsiteX9" fmla="*/ 328747 w 610882"/>
              <a:gd name="connsiteY9" fmla="*/ 124272 h 236466"/>
              <a:gd name="connsiteX10" fmla="*/ 373991 w 610882"/>
              <a:gd name="connsiteY10" fmla="*/ 136179 h 236466"/>
              <a:gd name="connsiteX11" fmla="*/ 524010 w 610882"/>
              <a:gd name="connsiteY11" fmla="*/ 121891 h 236466"/>
              <a:gd name="connsiteX12" fmla="*/ 545441 w 610882"/>
              <a:gd name="connsiteY12" fmla="*/ 112366 h 236466"/>
              <a:gd name="connsiteX13" fmla="*/ 559728 w 610882"/>
              <a:gd name="connsiteY13" fmla="*/ 107604 h 236466"/>
              <a:gd name="connsiteX14" fmla="*/ 607353 w 610882"/>
              <a:gd name="connsiteY14" fmla="*/ 105222 h 236466"/>
              <a:gd name="connsiteX15" fmla="*/ 604972 w 610882"/>
              <a:gd name="connsiteY15" fmla="*/ 157610 h 236466"/>
              <a:gd name="connsiteX16" fmla="*/ 585922 w 610882"/>
              <a:gd name="connsiteY16" fmla="*/ 190947 h 236466"/>
              <a:gd name="connsiteX17" fmla="*/ 543060 w 610882"/>
              <a:gd name="connsiteY17" fmla="*/ 231429 h 236466"/>
              <a:gd name="connsiteX18" fmla="*/ 514485 w 610882"/>
              <a:gd name="connsiteY18" fmla="*/ 236191 h 236466"/>
              <a:gd name="connsiteX19" fmla="*/ 445428 w 610882"/>
              <a:gd name="connsiteY19" fmla="*/ 233810 h 236466"/>
              <a:gd name="connsiteX20" fmla="*/ 421616 w 610882"/>
              <a:gd name="connsiteY20" fmla="*/ 229047 h 236466"/>
              <a:gd name="connsiteX21" fmla="*/ 381135 w 610882"/>
              <a:gd name="connsiteY21" fmla="*/ 224285 h 236466"/>
              <a:gd name="connsiteX22" fmla="*/ 307316 w 610882"/>
              <a:gd name="connsiteY22" fmla="*/ 209997 h 236466"/>
              <a:gd name="connsiteX23" fmla="*/ 235878 w 610882"/>
              <a:gd name="connsiteY23" fmla="*/ 190947 h 236466"/>
              <a:gd name="connsiteX24" fmla="*/ 104910 w 610882"/>
              <a:gd name="connsiteY24" fmla="*/ 198091 h 236466"/>
              <a:gd name="connsiteX0" fmla="*/ 104910 w 610248"/>
              <a:gd name="connsiteY0" fmla="*/ 198091 h 236724"/>
              <a:gd name="connsiteX1" fmla="*/ 28710 w 610248"/>
              <a:gd name="connsiteY1" fmla="*/ 193329 h 236724"/>
              <a:gd name="connsiteX2" fmla="*/ 135 w 610248"/>
              <a:gd name="connsiteY2" fmla="*/ 148085 h 236724"/>
              <a:gd name="connsiteX3" fmla="*/ 19185 w 610248"/>
              <a:gd name="connsiteY3" fmla="*/ 86172 h 236724"/>
              <a:gd name="connsiteX4" fmla="*/ 47760 w 610248"/>
              <a:gd name="connsiteY4" fmla="*/ 83791 h 236724"/>
              <a:gd name="connsiteX5" fmla="*/ 81097 w 610248"/>
              <a:gd name="connsiteY5" fmla="*/ 19497 h 236724"/>
              <a:gd name="connsiteX6" fmla="*/ 100147 w 610248"/>
              <a:gd name="connsiteY6" fmla="*/ 2829 h 236724"/>
              <a:gd name="connsiteX7" fmla="*/ 169203 w 610248"/>
              <a:gd name="connsiteY7" fmla="*/ 9972 h 236724"/>
              <a:gd name="connsiteX8" fmla="*/ 176347 w 610248"/>
              <a:gd name="connsiteY8" fmla="*/ 95697 h 236724"/>
              <a:gd name="connsiteX9" fmla="*/ 328747 w 610248"/>
              <a:gd name="connsiteY9" fmla="*/ 124272 h 236724"/>
              <a:gd name="connsiteX10" fmla="*/ 373991 w 610248"/>
              <a:gd name="connsiteY10" fmla="*/ 136179 h 236724"/>
              <a:gd name="connsiteX11" fmla="*/ 524010 w 610248"/>
              <a:gd name="connsiteY11" fmla="*/ 121891 h 236724"/>
              <a:gd name="connsiteX12" fmla="*/ 545441 w 610248"/>
              <a:gd name="connsiteY12" fmla="*/ 112366 h 236724"/>
              <a:gd name="connsiteX13" fmla="*/ 559728 w 610248"/>
              <a:gd name="connsiteY13" fmla="*/ 107604 h 236724"/>
              <a:gd name="connsiteX14" fmla="*/ 607353 w 610248"/>
              <a:gd name="connsiteY14" fmla="*/ 105222 h 236724"/>
              <a:gd name="connsiteX15" fmla="*/ 604972 w 610248"/>
              <a:gd name="connsiteY15" fmla="*/ 157610 h 236724"/>
              <a:gd name="connsiteX16" fmla="*/ 604972 w 610248"/>
              <a:gd name="connsiteY16" fmla="*/ 231428 h 236724"/>
              <a:gd name="connsiteX17" fmla="*/ 543060 w 610248"/>
              <a:gd name="connsiteY17" fmla="*/ 231429 h 236724"/>
              <a:gd name="connsiteX18" fmla="*/ 514485 w 610248"/>
              <a:gd name="connsiteY18" fmla="*/ 236191 h 236724"/>
              <a:gd name="connsiteX19" fmla="*/ 445428 w 610248"/>
              <a:gd name="connsiteY19" fmla="*/ 233810 h 236724"/>
              <a:gd name="connsiteX20" fmla="*/ 421616 w 610248"/>
              <a:gd name="connsiteY20" fmla="*/ 229047 h 236724"/>
              <a:gd name="connsiteX21" fmla="*/ 381135 w 610248"/>
              <a:gd name="connsiteY21" fmla="*/ 224285 h 236724"/>
              <a:gd name="connsiteX22" fmla="*/ 307316 w 610248"/>
              <a:gd name="connsiteY22" fmla="*/ 209997 h 236724"/>
              <a:gd name="connsiteX23" fmla="*/ 235878 w 610248"/>
              <a:gd name="connsiteY23" fmla="*/ 190947 h 236724"/>
              <a:gd name="connsiteX24" fmla="*/ 104910 w 610248"/>
              <a:gd name="connsiteY24" fmla="*/ 198091 h 236724"/>
              <a:gd name="connsiteX0" fmla="*/ 104910 w 611587"/>
              <a:gd name="connsiteY0" fmla="*/ 198091 h 238676"/>
              <a:gd name="connsiteX1" fmla="*/ 28710 w 611587"/>
              <a:gd name="connsiteY1" fmla="*/ 193329 h 238676"/>
              <a:gd name="connsiteX2" fmla="*/ 135 w 611587"/>
              <a:gd name="connsiteY2" fmla="*/ 148085 h 238676"/>
              <a:gd name="connsiteX3" fmla="*/ 19185 w 611587"/>
              <a:gd name="connsiteY3" fmla="*/ 86172 h 238676"/>
              <a:gd name="connsiteX4" fmla="*/ 47760 w 611587"/>
              <a:gd name="connsiteY4" fmla="*/ 83791 h 238676"/>
              <a:gd name="connsiteX5" fmla="*/ 81097 w 611587"/>
              <a:gd name="connsiteY5" fmla="*/ 19497 h 238676"/>
              <a:gd name="connsiteX6" fmla="*/ 100147 w 611587"/>
              <a:gd name="connsiteY6" fmla="*/ 2829 h 238676"/>
              <a:gd name="connsiteX7" fmla="*/ 169203 w 611587"/>
              <a:gd name="connsiteY7" fmla="*/ 9972 h 238676"/>
              <a:gd name="connsiteX8" fmla="*/ 176347 w 611587"/>
              <a:gd name="connsiteY8" fmla="*/ 95697 h 238676"/>
              <a:gd name="connsiteX9" fmla="*/ 328747 w 611587"/>
              <a:gd name="connsiteY9" fmla="*/ 124272 h 238676"/>
              <a:gd name="connsiteX10" fmla="*/ 373991 w 611587"/>
              <a:gd name="connsiteY10" fmla="*/ 136179 h 238676"/>
              <a:gd name="connsiteX11" fmla="*/ 524010 w 611587"/>
              <a:gd name="connsiteY11" fmla="*/ 121891 h 238676"/>
              <a:gd name="connsiteX12" fmla="*/ 545441 w 611587"/>
              <a:gd name="connsiteY12" fmla="*/ 112366 h 238676"/>
              <a:gd name="connsiteX13" fmla="*/ 559728 w 611587"/>
              <a:gd name="connsiteY13" fmla="*/ 107604 h 238676"/>
              <a:gd name="connsiteX14" fmla="*/ 607353 w 611587"/>
              <a:gd name="connsiteY14" fmla="*/ 105222 h 238676"/>
              <a:gd name="connsiteX15" fmla="*/ 604972 w 611587"/>
              <a:gd name="connsiteY15" fmla="*/ 157610 h 238676"/>
              <a:gd name="connsiteX16" fmla="*/ 604972 w 611587"/>
              <a:gd name="connsiteY16" fmla="*/ 231428 h 238676"/>
              <a:gd name="connsiteX17" fmla="*/ 514485 w 611587"/>
              <a:gd name="connsiteY17" fmla="*/ 236191 h 238676"/>
              <a:gd name="connsiteX18" fmla="*/ 445428 w 611587"/>
              <a:gd name="connsiteY18" fmla="*/ 233810 h 238676"/>
              <a:gd name="connsiteX19" fmla="*/ 421616 w 611587"/>
              <a:gd name="connsiteY19" fmla="*/ 229047 h 238676"/>
              <a:gd name="connsiteX20" fmla="*/ 381135 w 611587"/>
              <a:gd name="connsiteY20" fmla="*/ 224285 h 238676"/>
              <a:gd name="connsiteX21" fmla="*/ 307316 w 611587"/>
              <a:gd name="connsiteY21" fmla="*/ 209997 h 238676"/>
              <a:gd name="connsiteX22" fmla="*/ 235878 w 611587"/>
              <a:gd name="connsiteY22" fmla="*/ 190947 h 238676"/>
              <a:gd name="connsiteX23" fmla="*/ 104910 w 611587"/>
              <a:gd name="connsiteY23" fmla="*/ 198091 h 238676"/>
              <a:gd name="connsiteX0" fmla="*/ 104910 w 616702"/>
              <a:gd name="connsiteY0" fmla="*/ 198091 h 237872"/>
              <a:gd name="connsiteX1" fmla="*/ 28710 w 616702"/>
              <a:gd name="connsiteY1" fmla="*/ 193329 h 237872"/>
              <a:gd name="connsiteX2" fmla="*/ 135 w 616702"/>
              <a:gd name="connsiteY2" fmla="*/ 148085 h 237872"/>
              <a:gd name="connsiteX3" fmla="*/ 19185 w 616702"/>
              <a:gd name="connsiteY3" fmla="*/ 86172 h 237872"/>
              <a:gd name="connsiteX4" fmla="*/ 47760 w 616702"/>
              <a:gd name="connsiteY4" fmla="*/ 83791 h 237872"/>
              <a:gd name="connsiteX5" fmla="*/ 81097 w 616702"/>
              <a:gd name="connsiteY5" fmla="*/ 19497 h 237872"/>
              <a:gd name="connsiteX6" fmla="*/ 100147 w 616702"/>
              <a:gd name="connsiteY6" fmla="*/ 2829 h 237872"/>
              <a:gd name="connsiteX7" fmla="*/ 169203 w 616702"/>
              <a:gd name="connsiteY7" fmla="*/ 9972 h 237872"/>
              <a:gd name="connsiteX8" fmla="*/ 176347 w 616702"/>
              <a:gd name="connsiteY8" fmla="*/ 95697 h 237872"/>
              <a:gd name="connsiteX9" fmla="*/ 328747 w 616702"/>
              <a:gd name="connsiteY9" fmla="*/ 124272 h 237872"/>
              <a:gd name="connsiteX10" fmla="*/ 373991 w 616702"/>
              <a:gd name="connsiteY10" fmla="*/ 136179 h 237872"/>
              <a:gd name="connsiteX11" fmla="*/ 524010 w 616702"/>
              <a:gd name="connsiteY11" fmla="*/ 121891 h 237872"/>
              <a:gd name="connsiteX12" fmla="*/ 545441 w 616702"/>
              <a:gd name="connsiteY12" fmla="*/ 112366 h 237872"/>
              <a:gd name="connsiteX13" fmla="*/ 559728 w 616702"/>
              <a:gd name="connsiteY13" fmla="*/ 107604 h 237872"/>
              <a:gd name="connsiteX14" fmla="*/ 607353 w 616702"/>
              <a:gd name="connsiteY14" fmla="*/ 105222 h 237872"/>
              <a:gd name="connsiteX15" fmla="*/ 604972 w 616702"/>
              <a:gd name="connsiteY15" fmla="*/ 157610 h 237872"/>
              <a:gd name="connsiteX16" fmla="*/ 604972 w 616702"/>
              <a:gd name="connsiteY16" fmla="*/ 231428 h 237872"/>
              <a:gd name="connsiteX17" fmla="*/ 445428 w 616702"/>
              <a:gd name="connsiteY17" fmla="*/ 233810 h 237872"/>
              <a:gd name="connsiteX18" fmla="*/ 421616 w 616702"/>
              <a:gd name="connsiteY18" fmla="*/ 229047 h 237872"/>
              <a:gd name="connsiteX19" fmla="*/ 381135 w 616702"/>
              <a:gd name="connsiteY19" fmla="*/ 224285 h 237872"/>
              <a:gd name="connsiteX20" fmla="*/ 307316 w 616702"/>
              <a:gd name="connsiteY20" fmla="*/ 209997 h 237872"/>
              <a:gd name="connsiteX21" fmla="*/ 235878 w 616702"/>
              <a:gd name="connsiteY21" fmla="*/ 190947 h 237872"/>
              <a:gd name="connsiteX22" fmla="*/ 104910 w 616702"/>
              <a:gd name="connsiteY22" fmla="*/ 198091 h 237872"/>
              <a:gd name="connsiteX0" fmla="*/ 104910 w 616702"/>
              <a:gd name="connsiteY0" fmla="*/ 198091 h 238095"/>
              <a:gd name="connsiteX1" fmla="*/ 28710 w 616702"/>
              <a:gd name="connsiteY1" fmla="*/ 193329 h 238095"/>
              <a:gd name="connsiteX2" fmla="*/ 135 w 616702"/>
              <a:gd name="connsiteY2" fmla="*/ 148085 h 238095"/>
              <a:gd name="connsiteX3" fmla="*/ 19185 w 616702"/>
              <a:gd name="connsiteY3" fmla="*/ 86172 h 238095"/>
              <a:gd name="connsiteX4" fmla="*/ 47760 w 616702"/>
              <a:gd name="connsiteY4" fmla="*/ 83791 h 238095"/>
              <a:gd name="connsiteX5" fmla="*/ 81097 w 616702"/>
              <a:gd name="connsiteY5" fmla="*/ 19497 h 238095"/>
              <a:gd name="connsiteX6" fmla="*/ 100147 w 616702"/>
              <a:gd name="connsiteY6" fmla="*/ 2829 h 238095"/>
              <a:gd name="connsiteX7" fmla="*/ 169203 w 616702"/>
              <a:gd name="connsiteY7" fmla="*/ 9972 h 238095"/>
              <a:gd name="connsiteX8" fmla="*/ 176347 w 616702"/>
              <a:gd name="connsiteY8" fmla="*/ 95697 h 238095"/>
              <a:gd name="connsiteX9" fmla="*/ 328747 w 616702"/>
              <a:gd name="connsiteY9" fmla="*/ 124272 h 238095"/>
              <a:gd name="connsiteX10" fmla="*/ 373991 w 616702"/>
              <a:gd name="connsiteY10" fmla="*/ 136179 h 238095"/>
              <a:gd name="connsiteX11" fmla="*/ 524010 w 616702"/>
              <a:gd name="connsiteY11" fmla="*/ 121891 h 238095"/>
              <a:gd name="connsiteX12" fmla="*/ 545441 w 616702"/>
              <a:gd name="connsiteY12" fmla="*/ 112366 h 238095"/>
              <a:gd name="connsiteX13" fmla="*/ 559728 w 616702"/>
              <a:gd name="connsiteY13" fmla="*/ 107604 h 238095"/>
              <a:gd name="connsiteX14" fmla="*/ 607353 w 616702"/>
              <a:gd name="connsiteY14" fmla="*/ 105222 h 238095"/>
              <a:gd name="connsiteX15" fmla="*/ 604972 w 616702"/>
              <a:gd name="connsiteY15" fmla="*/ 157610 h 238095"/>
              <a:gd name="connsiteX16" fmla="*/ 604972 w 616702"/>
              <a:gd name="connsiteY16" fmla="*/ 231428 h 238095"/>
              <a:gd name="connsiteX17" fmla="*/ 445428 w 616702"/>
              <a:gd name="connsiteY17" fmla="*/ 233810 h 238095"/>
              <a:gd name="connsiteX18" fmla="*/ 381135 w 616702"/>
              <a:gd name="connsiteY18" fmla="*/ 224285 h 238095"/>
              <a:gd name="connsiteX19" fmla="*/ 307316 w 616702"/>
              <a:gd name="connsiteY19" fmla="*/ 209997 h 238095"/>
              <a:gd name="connsiteX20" fmla="*/ 235878 w 616702"/>
              <a:gd name="connsiteY20" fmla="*/ 190947 h 238095"/>
              <a:gd name="connsiteX21" fmla="*/ 104910 w 616702"/>
              <a:gd name="connsiteY21" fmla="*/ 198091 h 238095"/>
              <a:gd name="connsiteX0" fmla="*/ 104910 w 616702"/>
              <a:gd name="connsiteY0" fmla="*/ 198091 h 238824"/>
              <a:gd name="connsiteX1" fmla="*/ 28710 w 616702"/>
              <a:gd name="connsiteY1" fmla="*/ 193329 h 238824"/>
              <a:gd name="connsiteX2" fmla="*/ 135 w 616702"/>
              <a:gd name="connsiteY2" fmla="*/ 148085 h 238824"/>
              <a:gd name="connsiteX3" fmla="*/ 19185 w 616702"/>
              <a:gd name="connsiteY3" fmla="*/ 86172 h 238824"/>
              <a:gd name="connsiteX4" fmla="*/ 47760 w 616702"/>
              <a:gd name="connsiteY4" fmla="*/ 83791 h 238824"/>
              <a:gd name="connsiteX5" fmla="*/ 81097 w 616702"/>
              <a:gd name="connsiteY5" fmla="*/ 19497 h 238824"/>
              <a:gd name="connsiteX6" fmla="*/ 100147 w 616702"/>
              <a:gd name="connsiteY6" fmla="*/ 2829 h 238824"/>
              <a:gd name="connsiteX7" fmla="*/ 169203 w 616702"/>
              <a:gd name="connsiteY7" fmla="*/ 9972 h 238824"/>
              <a:gd name="connsiteX8" fmla="*/ 176347 w 616702"/>
              <a:gd name="connsiteY8" fmla="*/ 95697 h 238824"/>
              <a:gd name="connsiteX9" fmla="*/ 328747 w 616702"/>
              <a:gd name="connsiteY9" fmla="*/ 124272 h 238824"/>
              <a:gd name="connsiteX10" fmla="*/ 373991 w 616702"/>
              <a:gd name="connsiteY10" fmla="*/ 136179 h 238824"/>
              <a:gd name="connsiteX11" fmla="*/ 524010 w 616702"/>
              <a:gd name="connsiteY11" fmla="*/ 121891 h 238824"/>
              <a:gd name="connsiteX12" fmla="*/ 545441 w 616702"/>
              <a:gd name="connsiteY12" fmla="*/ 112366 h 238824"/>
              <a:gd name="connsiteX13" fmla="*/ 559728 w 616702"/>
              <a:gd name="connsiteY13" fmla="*/ 107604 h 238824"/>
              <a:gd name="connsiteX14" fmla="*/ 607353 w 616702"/>
              <a:gd name="connsiteY14" fmla="*/ 105222 h 238824"/>
              <a:gd name="connsiteX15" fmla="*/ 604972 w 616702"/>
              <a:gd name="connsiteY15" fmla="*/ 157610 h 238824"/>
              <a:gd name="connsiteX16" fmla="*/ 604972 w 616702"/>
              <a:gd name="connsiteY16" fmla="*/ 231428 h 238824"/>
              <a:gd name="connsiteX17" fmla="*/ 445428 w 616702"/>
              <a:gd name="connsiteY17" fmla="*/ 233810 h 238824"/>
              <a:gd name="connsiteX18" fmla="*/ 307316 w 616702"/>
              <a:gd name="connsiteY18" fmla="*/ 209997 h 238824"/>
              <a:gd name="connsiteX19" fmla="*/ 235878 w 616702"/>
              <a:gd name="connsiteY19" fmla="*/ 190947 h 238824"/>
              <a:gd name="connsiteX20" fmla="*/ 104910 w 616702"/>
              <a:gd name="connsiteY20" fmla="*/ 198091 h 238824"/>
              <a:gd name="connsiteX0" fmla="*/ 104910 w 616702"/>
              <a:gd name="connsiteY0" fmla="*/ 198091 h 239918"/>
              <a:gd name="connsiteX1" fmla="*/ 28710 w 616702"/>
              <a:gd name="connsiteY1" fmla="*/ 193329 h 239918"/>
              <a:gd name="connsiteX2" fmla="*/ 135 w 616702"/>
              <a:gd name="connsiteY2" fmla="*/ 148085 h 239918"/>
              <a:gd name="connsiteX3" fmla="*/ 19185 w 616702"/>
              <a:gd name="connsiteY3" fmla="*/ 86172 h 239918"/>
              <a:gd name="connsiteX4" fmla="*/ 47760 w 616702"/>
              <a:gd name="connsiteY4" fmla="*/ 83791 h 239918"/>
              <a:gd name="connsiteX5" fmla="*/ 81097 w 616702"/>
              <a:gd name="connsiteY5" fmla="*/ 19497 h 239918"/>
              <a:gd name="connsiteX6" fmla="*/ 100147 w 616702"/>
              <a:gd name="connsiteY6" fmla="*/ 2829 h 239918"/>
              <a:gd name="connsiteX7" fmla="*/ 169203 w 616702"/>
              <a:gd name="connsiteY7" fmla="*/ 9972 h 239918"/>
              <a:gd name="connsiteX8" fmla="*/ 176347 w 616702"/>
              <a:gd name="connsiteY8" fmla="*/ 95697 h 239918"/>
              <a:gd name="connsiteX9" fmla="*/ 328747 w 616702"/>
              <a:gd name="connsiteY9" fmla="*/ 124272 h 239918"/>
              <a:gd name="connsiteX10" fmla="*/ 373991 w 616702"/>
              <a:gd name="connsiteY10" fmla="*/ 136179 h 239918"/>
              <a:gd name="connsiteX11" fmla="*/ 524010 w 616702"/>
              <a:gd name="connsiteY11" fmla="*/ 121891 h 239918"/>
              <a:gd name="connsiteX12" fmla="*/ 545441 w 616702"/>
              <a:gd name="connsiteY12" fmla="*/ 112366 h 239918"/>
              <a:gd name="connsiteX13" fmla="*/ 559728 w 616702"/>
              <a:gd name="connsiteY13" fmla="*/ 107604 h 239918"/>
              <a:gd name="connsiteX14" fmla="*/ 607353 w 616702"/>
              <a:gd name="connsiteY14" fmla="*/ 105222 h 239918"/>
              <a:gd name="connsiteX15" fmla="*/ 604972 w 616702"/>
              <a:gd name="connsiteY15" fmla="*/ 157610 h 239918"/>
              <a:gd name="connsiteX16" fmla="*/ 604972 w 616702"/>
              <a:gd name="connsiteY16" fmla="*/ 231428 h 239918"/>
              <a:gd name="connsiteX17" fmla="*/ 445428 w 616702"/>
              <a:gd name="connsiteY17" fmla="*/ 233810 h 239918"/>
              <a:gd name="connsiteX18" fmla="*/ 235878 w 616702"/>
              <a:gd name="connsiteY18" fmla="*/ 190947 h 239918"/>
              <a:gd name="connsiteX19" fmla="*/ 104910 w 616702"/>
              <a:gd name="connsiteY19" fmla="*/ 198091 h 239918"/>
              <a:gd name="connsiteX0" fmla="*/ 104910 w 616702"/>
              <a:gd name="connsiteY0" fmla="*/ 198091 h 239493"/>
              <a:gd name="connsiteX1" fmla="*/ 28710 w 616702"/>
              <a:gd name="connsiteY1" fmla="*/ 193329 h 239493"/>
              <a:gd name="connsiteX2" fmla="*/ 135 w 616702"/>
              <a:gd name="connsiteY2" fmla="*/ 148085 h 239493"/>
              <a:gd name="connsiteX3" fmla="*/ 19185 w 616702"/>
              <a:gd name="connsiteY3" fmla="*/ 86172 h 239493"/>
              <a:gd name="connsiteX4" fmla="*/ 47760 w 616702"/>
              <a:gd name="connsiteY4" fmla="*/ 83791 h 239493"/>
              <a:gd name="connsiteX5" fmla="*/ 81097 w 616702"/>
              <a:gd name="connsiteY5" fmla="*/ 19497 h 239493"/>
              <a:gd name="connsiteX6" fmla="*/ 100147 w 616702"/>
              <a:gd name="connsiteY6" fmla="*/ 2829 h 239493"/>
              <a:gd name="connsiteX7" fmla="*/ 169203 w 616702"/>
              <a:gd name="connsiteY7" fmla="*/ 9972 h 239493"/>
              <a:gd name="connsiteX8" fmla="*/ 176347 w 616702"/>
              <a:gd name="connsiteY8" fmla="*/ 95697 h 239493"/>
              <a:gd name="connsiteX9" fmla="*/ 328747 w 616702"/>
              <a:gd name="connsiteY9" fmla="*/ 124272 h 239493"/>
              <a:gd name="connsiteX10" fmla="*/ 373991 w 616702"/>
              <a:gd name="connsiteY10" fmla="*/ 136179 h 239493"/>
              <a:gd name="connsiteX11" fmla="*/ 524010 w 616702"/>
              <a:gd name="connsiteY11" fmla="*/ 121891 h 239493"/>
              <a:gd name="connsiteX12" fmla="*/ 545441 w 616702"/>
              <a:gd name="connsiteY12" fmla="*/ 112366 h 239493"/>
              <a:gd name="connsiteX13" fmla="*/ 559728 w 616702"/>
              <a:gd name="connsiteY13" fmla="*/ 107604 h 239493"/>
              <a:gd name="connsiteX14" fmla="*/ 607353 w 616702"/>
              <a:gd name="connsiteY14" fmla="*/ 105222 h 239493"/>
              <a:gd name="connsiteX15" fmla="*/ 604972 w 616702"/>
              <a:gd name="connsiteY15" fmla="*/ 157610 h 239493"/>
              <a:gd name="connsiteX16" fmla="*/ 604972 w 616702"/>
              <a:gd name="connsiteY16" fmla="*/ 231428 h 239493"/>
              <a:gd name="connsiteX17" fmla="*/ 445428 w 616702"/>
              <a:gd name="connsiteY17" fmla="*/ 233810 h 239493"/>
              <a:gd name="connsiteX18" fmla="*/ 104910 w 616702"/>
              <a:gd name="connsiteY18" fmla="*/ 198091 h 239493"/>
              <a:gd name="connsiteX0" fmla="*/ 458652 w 629926"/>
              <a:gd name="connsiteY0" fmla="*/ 233810 h 239775"/>
              <a:gd name="connsiteX1" fmla="*/ 41934 w 629926"/>
              <a:gd name="connsiteY1" fmla="*/ 193329 h 239775"/>
              <a:gd name="connsiteX2" fmla="*/ 13359 w 629926"/>
              <a:gd name="connsiteY2" fmla="*/ 148085 h 239775"/>
              <a:gd name="connsiteX3" fmla="*/ 32409 w 629926"/>
              <a:gd name="connsiteY3" fmla="*/ 86172 h 239775"/>
              <a:gd name="connsiteX4" fmla="*/ 60984 w 629926"/>
              <a:gd name="connsiteY4" fmla="*/ 83791 h 239775"/>
              <a:gd name="connsiteX5" fmla="*/ 94321 w 629926"/>
              <a:gd name="connsiteY5" fmla="*/ 19497 h 239775"/>
              <a:gd name="connsiteX6" fmla="*/ 113371 w 629926"/>
              <a:gd name="connsiteY6" fmla="*/ 2829 h 239775"/>
              <a:gd name="connsiteX7" fmla="*/ 182427 w 629926"/>
              <a:gd name="connsiteY7" fmla="*/ 9972 h 239775"/>
              <a:gd name="connsiteX8" fmla="*/ 189571 w 629926"/>
              <a:gd name="connsiteY8" fmla="*/ 95697 h 239775"/>
              <a:gd name="connsiteX9" fmla="*/ 341971 w 629926"/>
              <a:gd name="connsiteY9" fmla="*/ 124272 h 239775"/>
              <a:gd name="connsiteX10" fmla="*/ 387215 w 629926"/>
              <a:gd name="connsiteY10" fmla="*/ 136179 h 239775"/>
              <a:gd name="connsiteX11" fmla="*/ 537234 w 629926"/>
              <a:gd name="connsiteY11" fmla="*/ 121891 h 239775"/>
              <a:gd name="connsiteX12" fmla="*/ 558665 w 629926"/>
              <a:gd name="connsiteY12" fmla="*/ 112366 h 239775"/>
              <a:gd name="connsiteX13" fmla="*/ 572952 w 629926"/>
              <a:gd name="connsiteY13" fmla="*/ 107604 h 239775"/>
              <a:gd name="connsiteX14" fmla="*/ 620577 w 629926"/>
              <a:gd name="connsiteY14" fmla="*/ 105222 h 239775"/>
              <a:gd name="connsiteX15" fmla="*/ 618196 w 629926"/>
              <a:gd name="connsiteY15" fmla="*/ 157610 h 239775"/>
              <a:gd name="connsiteX16" fmla="*/ 618196 w 629926"/>
              <a:gd name="connsiteY16" fmla="*/ 231428 h 239775"/>
              <a:gd name="connsiteX17" fmla="*/ 458652 w 629926"/>
              <a:gd name="connsiteY17" fmla="*/ 233810 h 239775"/>
              <a:gd name="connsiteX0" fmla="*/ 458652 w 629926"/>
              <a:gd name="connsiteY0" fmla="*/ 233810 h 238095"/>
              <a:gd name="connsiteX1" fmla="*/ 41934 w 629926"/>
              <a:gd name="connsiteY1" fmla="*/ 224285 h 238095"/>
              <a:gd name="connsiteX2" fmla="*/ 13359 w 629926"/>
              <a:gd name="connsiteY2" fmla="*/ 148085 h 238095"/>
              <a:gd name="connsiteX3" fmla="*/ 32409 w 629926"/>
              <a:gd name="connsiteY3" fmla="*/ 86172 h 238095"/>
              <a:gd name="connsiteX4" fmla="*/ 60984 w 629926"/>
              <a:gd name="connsiteY4" fmla="*/ 83791 h 238095"/>
              <a:gd name="connsiteX5" fmla="*/ 94321 w 629926"/>
              <a:gd name="connsiteY5" fmla="*/ 19497 h 238095"/>
              <a:gd name="connsiteX6" fmla="*/ 113371 w 629926"/>
              <a:gd name="connsiteY6" fmla="*/ 2829 h 238095"/>
              <a:gd name="connsiteX7" fmla="*/ 182427 w 629926"/>
              <a:gd name="connsiteY7" fmla="*/ 9972 h 238095"/>
              <a:gd name="connsiteX8" fmla="*/ 189571 w 629926"/>
              <a:gd name="connsiteY8" fmla="*/ 95697 h 238095"/>
              <a:gd name="connsiteX9" fmla="*/ 341971 w 629926"/>
              <a:gd name="connsiteY9" fmla="*/ 124272 h 238095"/>
              <a:gd name="connsiteX10" fmla="*/ 387215 w 629926"/>
              <a:gd name="connsiteY10" fmla="*/ 136179 h 238095"/>
              <a:gd name="connsiteX11" fmla="*/ 537234 w 629926"/>
              <a:gd name="connsiteY11" fmla="*/ 121891 h 238095"/>
              <a:gd name="connsiteX12" fmla="*/ 558665 w 629926"/>
              <a:gd name="connsiteY12" fmla="*/ 112366 h 238095"/>
              <a:gd name="connsiteX13" fmla="*/ 572952 w 629926"/>
              <a:gd name="connsiteY13" fmla="*/ 107604 h 238095"/>
              <a:gd name="connsiteX14" fmla="*/ 620577 w 629926"/>
              <a:gd name="connsiteY14" fmla="*/ 105222 h 238095"/>
              <a:gd name="connsiteX15" fmla="*/ 618196 w 629926"/>
              <a:gd name="connsiteY15" fmla="*/ 157610 h 238095"/>
              <a:gd name="connsiteX16" fmla="*/ 618196 w 629926"/>
              <a:gd name="connsiteY16" fmla="*/ 231428 h 238095"/>
              <a:gd name="connsiteX17" fmla="*/ 458652 w 629926"/>
              <a:gd name="connsiteY17" fmla="*/ 233810 h 238095"/>
              <a:gd name="connsiteX0" fmla="*/ 507234 w 678508"/>
              <a:gd name="connsiteY0" fmla="*/ 233810 h 238095"/>
              <a:gd name="connsiteX1" fmla="*/ 90516 w 678508"/>
              <a:gd name="connsiteY1" fmla="*/ 224285 h 238095"/>
              <a:gd name="connsiteX2" fmla="*/ 28 w 678508"/>
              <a:gd name="connsiteY2" fmla="*/ 74266 h 238095"/>
              <a:gd name="connsiteX3" fmla="*/ 80991 w 678508"/>
              <a:gd name="connsiteY3" fmla="*/ 86172 h 238095"/>
              <a:gd name="connsiteX4" fmla="*/ 109566 w 678508"/>
              <a:gd name="connsiteY4" fmla="*/ 83791 h 238095"/>
              <a:gd name="connsiteX5" fmla="*/ 142903 w 678508"/>
              <a:gd name="connsiteY5" fmla="*/ 19497 h 238095"/>
              <a:gd name="connsiteX6" fmla="*/ 161953 w 678508"/>
              <a:gd name="connsiteY6" fmla="*/ 2829 h 238095"/>
              <a:gd name="connsiteX7" fmla="*/ 231009 w 678508"/>
              <a:gd name="connsiteY7" fmla="*/ 9972 h 238095"/>
              <a:gd name="connsiteX8" fmla="*/ 238153 w 678508"/>
              <a:gd name="connsiteY8" fmla="*/ 95697 h 238095"/>
              <a:gd name="connsiteX9" fmla="*/ 390553 w 678508"/>
              <a:gd name="connsiteY9" fmla="*/ 124272 h 238095"/>
              <a:gd name="connsiteX10" fmla="*/ 435797 w 678508"/>
              <a:gd name="connsiteY10" fmla="*/ 136179 h 238095"/>
              <a:gd name="connsiteX11" fmla="*/ 585816 w 678508"/>
              <a:gd name="connsiteY11" fmla="*/ 121891 h 238095"/>
              <a:gd name="connsiteX12" fmla="*/ 607247 w 678508"/>
              <a:gd name="connsiteY12" fmla="*/ 112366 h 238095"/>
              <a:gd name="connsiteX13" fmla="*/ 621534 w 678508"/>
              <a:gd name="connsiteY13" fmla="*/ 107604 h 238095"/>
              <a:gd name="connsiteX14" fmla="*/ 669159 w 678508"/>
              <a:gd name="connsiteY14" fmla="*/ 105222 h 238095"/>
              <a:gd name="connsiteX15" fmla="*/ 666778 w 678508"/>
              <a:gd name="connsiteY15" fmla="*/ 157610 h 238095"/>
              <a:gd name="connsiteX16" fmla="*/ 666778 w 678508"/>
              <a:gd name="connsiteY16" fmla="*/ 231428 h 238095"/>
              <a:gd name="connsiteX17" fmla="*/ 507234 w 678508"/>
              <a:gd name="connsiteY17" fmla="*/ 233810 h 238095"/>
              <a:gd name="connsiteX0" fmla="*/ 507236 w 678510"/>
              <a:gd name="connsiteY0" fmla="*/ 233810 h 238095"/>
              <a:gd name="connsiteX1" fmla="*/ 90518 w 678510"/>
              <a:gd name="connsiteY1" fmla="*/ 224285 h 238095"/>
              <a:gd name="connsiteX2" fmla="*/ 30 w 678510"/>
              <a:gd name="connsiteY2" fmla="*/ 74266 h 238095"/>
              <a:gd name="connsiteX3" fmla="*/ 80993 w 678510"/>
              <a:gd name="connsiteY3" fmla="*/ 86172 h 238095"/>
              <a:gd name="connsiteX4" fmla="*/ 126237 w 678510"/>
              <a:gd name="connsiteY4" fmla="*/ 88553 h 238095"/>
              <a:gd name="connsiteX5" fmla="*/ 142905 w 678510"/>
              <a:gd name="connsiteY5" fmla="*/ 19497 h 238095"/>
              <a:gd name="connsiteX6" fmla="*/ 161955 w 678510"/>
              <a:gd name="connsiteY6" fmla="*/ 2829 h 238095"/>
              <a:gd name="connsiteX7" fmla="*/ 231011 w 678510"/>
              <a:gd name="connsiteY7" fmla="*/ 9972 h 238095"/>
              <a:gd name="connsiteX8" fmla="*/ 238155 w 678510"/>
              <a:gd name="connsiteY8" fmla="*/ 95697 h 238095"/>
              <a:gd name="connsiteX9" fmla="*/ 390555 w 678510"/>
              <a:gd name="connsiteY9" fmla="*/ 124272 h 238095"/>
              <a:gd name="connsiteX10" fmla="*/ 435799 w 678510"/>
              <a:gd name="connsiteY10" fmla="*/ 136179 h 238095"/>
              <a:gd name="connsiteX11" fmla="*/ 585818 w 678510"/>
              <a:gd name="connsiteY11" fmla="*/ 121891 h 238095"/>
              <a:gd name="connsiteX12" fmla="*/ 607249 w 678510"/>
              <a:gd name="connsiteY12" fmla="*/ 112366 h 238095"/>
              <a:gd name="connsiteX13" fmla="*/ 621536 w 678510"/>
              <a:gd name="connsiteY13" fmla="*/ 107604 h 238095"/>
              <a:gd name="connsiteX14" fmla="*/ 669161 w 678510"/>
              <a:gd name="connsiteY14" fmla="*/ 105222 h 238095"/>
              <a:gd name="connsiteX15" fmla="*/ 666780 w 678510"/>
              <a:gd name="connsiteY15" fmla="*/ 157610 h 238095"/>
              <a:gd name="connsiteX16" fmla="*/ 666780 w 678510"/>
              <a:gd name="connsiteY16" fmla="*/ 231428 h 238095"/>
              <a:gd name="connsiteX17" fmla="*/ 507236 w 678510"/>
              <a:gd name="connsiteY17" fmla="*/ 233810 h 238095"/>
              <a:gd name="connsiteX0" fmla="*/ 507236 w 678510"/>
              <a:gd name="connsiteY0" fmla="*/ 233223 h 237508"/>
              <a:gd name="connsiteX1" fmla="*/ 90518 w 678510"/>
              <a:gd name="connsiteY1" fmla="*/ 223698 h 237508"/>
              <a:gd name="connsiteX2" fmla="*/ 30 w 678510"/>
              <a:gd name="connsiteY2" fmla="*/ 73679 h 237508"/>
              <a:gd name="connsiteX3" fmla="*/ 80993 w 678510"/>
              <a:gd name="connsiteY3" fmla="*/ 85585 h 237508"/>
              <a:gd name="connsiteX4" fmla="*/ 126237 w 678510"/>
              <a:gd name="connsiteY4" fmla="*/ 87966 h 237508"/>
              <a:gd name="connsiteX5" fmla="*/ 121474 w 678510"/>
              <a:gd name="connsiteY5" fmla="*/ 9385 h 237508"/>
              <a:gd name="connsiteX6" fmla="*/ 161955 w 678510"/>
              <a:gd name="connsiteY6" fmla="*/ 2242 h 237508"/>
              <a:gd name="connsiteX7" fmla="*/ 231011 w 678510"/>
              <a:gd name="connsiteY7" fmla="*/ 9385 h 237508"/>
              <a:gd name="connsiteX8" fmla="*/ 238155 w 678510"/>
              <a:gd name="connsiteY8" fmla="*/ 95110 h 237508"/>
              <a:gd name="connsiteX9" fmla="*/ 390555 w 678510"/>
              <a:gd name="connsiteY9" fmla="*/ 123685 h 237508"/>
              <a:gd name="connsiteX10" fmla="*/ 435799 w 678510"/>
              <a:gd name="connsiteY10" fmla="*/ 135592 h 237508"/>
              <a:gd name="connsiteX11" fmla="*/ 585818 w 678510"/>
              <a:gd name="connsiteY11" fmla="*/ 121304 h 237508"/>
              <a:gd name="connsiteX12" fmla="*/ 607249 w 678510"/>
              <a:gd name="connsiteY12" fmla="*/ 111779 h 237508"/>
              <a:gd name="connsiteX13" fmla="*/ 621536 w 678510"/>
              <a:gd name="connsiteY13" fmla="*/ 107017 h 237508"/>
              <a:gd name="connsiteX14" fmla="*/ 669161 w 678510"/>
              <a:gd name="connsiteY14" fmla="*/ 104635 h 237508"/>
              <a:gd name="connsiteX15" fmla="*/ 666780 w 678510"/>
              <a:gd name="connsiteY15" fmla="*/ 157023 h 237508"/>
              <a:gd name="connsiteX16" fmla="*/ 666780 w 678510"/>
              <a:gd name="connsiteY16" fmla="*/ 230841 h 237508"/>
              <a:gd name="connsiteX17" fmla="*/ 507236 w 678510"/>
              <a:gd name="connsiteY17" fmla="*/ 233223 h 237508"/>
              <a:gd name="connsiteX0" fmla="*/ 507236 w 678510"/>
              <a:gd name="connsiteY0" fmla="*/ 233223 h 237508"/>
              <a:gd name="connsiteX1" fmla="*/ 90518 w 678510"/>
              <a:gd name="connsiteY1" fmla="*/ 223698 h 237508"/>
              <a:gd name="connsiteX2" fmla="*/ 30 w 678510"/>
              <a:gd name="connsiteY2" fmla="*/ 73679 h 237508"/>
              <a:gd name="connsiteX3" fmla="*/ 80993 w 678510"/>
              <a:gd name="connsiteY3" fmla="*/ 85585 h 237508"/>
              <a:gd name="connsiteX4" fmla="*/ 126237 w 678510"/>
              <a:gd name="connsiteY4" fmla="*/ 87966 h 237508"/>
              <a:gd name="connsiteX5" fmla="*/ 121474 w 678510"/>
              <a:gd name="connsiteY5" fmla="*/ 9385 h 237508"/>
              <a:gd name="connsiteX6" fmla="*/ 161955 w 678510"/>
              <a:gd name="connsiteY6" fmla="*/ 2242 h 237508"/>
              <a:gd name="connsiteX7" fmla="*/ 231011 w 678510"/>
              <a:gd name="connsiteY7" fmla="*/ 9385 h 237508"/>
              <a:gd name="connsiteX8" fmla="*/ 238155 w 678510"/>
              <a:gd name="connsiteY8" fmla="*/ 95110 h 237508"/>
              <a:gd name="connsiteX9" fmla="*/ 376267 w 678510"/>
              <a:gd name="connsiteY9" fmla="*/ 116541 h 237508"/>
              <a:gd name="connsiteX10" fmla="*/ 435799 w 678510"/>
              <a:gd name="connsiteY10" fmla="*/ 135592 h 237508"/>
              <a:gd name="connsiteX11" fmla="*/ 585818 w 678510"/>
              <a:gd name="connsiteY11" fmla="*/ 121304 h 237508"/>
              <a:gd name="connsiteX12" fmla="*/ 607249 w 678510"/>
              <a:gd name="connsiteY12" fmla="*/ 111779 h 237508"/>
              <a:gd name="connsiteX13" fmla="*/ 621536 w 678510"/>
              <a:gd name="connsiteY13" fmla="*/ 107017 h 237508"/>
              <a:gd name="connsiteX14" fmla="*/ 669161 w 678510"/>
              <a:gd name="connsiteY14" fmla="*/ 104635 h 237508"/>
              <a:gd name="connsiteX15" fmla="*/ 666780 w 678510"/>
              <a:gd name="connsiteY15" fmla="*/ 157023 h 237508"/>
              <a:gd name="connsiteX16" fmla="*/ 666780 w 678510"/>
              <a:gd name="connsiteY16" fmla="*/ 230841 h 237508"/>
              <a:gd name="connsiteX17" fmla="*/ 507236 w 678510"/>
              <a:gd name="connsiteY17" fmla="*/ 233223 h 237508"/>
              <a:gd name="connsiteX0" fmla="*/ 507236 w 680458"/>
              <a:gd name="connsiteY0" fmla="*/ 233223 h 237508"/>
              <a:gd name="connsiteX1" fmla="*/ 90518 w 680458"/>
              <a:gd name="connsiteY1" fmla="*/ 223698 h 237508"/>
              <a:gd name="connsiteX2" fmla="*/ 30 w 680458"/>
              <a:gd name="connsiteY2" fmla="*/ 73679 h 237508"/>
              <a:gd name="connsiteX3" fmla="*/ 80993 w 680458"/>
              <a:gd name="connsiteY3" fmla="*/ 85585 h 237508"/>
              <a:gd name="connsiteX4" fmla="*/ 126237 w 680458"/>
              <a:gd name="connsiteY4" fmla="*/ 87966 h 237508"/>
              <a:gd name="connsiteX5" fmla="*/ 121474 w 680458"/>
              <a:gd name="connsiteY5" fmla="*/ 9385 h 237508"/>
              <a:gd name="connsiteX6" fmla="*/ 161955 w 680458"/>
              <a:gd name="connsiteY6" fmla="*/ 2242 h 237508"/>
              <a:gd name="connsiteX7" fmla="*/ 231011 w 680458"/>
              <a:gd name="connsiteY7" fmla="*/ 9385 h 237508"/>
              <a:gd name="connsiteX8" fmla="*/ 238155 w 680458"/>
              <a:gd name="connsiteY8" fmla="*/ 95110 h 237508"/>
              <a:gd name="connsiteX9" fmla="*/ 376267 w 680458"/>
              <a:gd name="connsiteY9" fmla="*/ 116541 h 237508"/>
              <a:gd name="connsiteX10" fmla="*/ 435799 w 680458"/>
              <a:gd name="connsiteY10" fmla="*/ 135592 h 237508"/>
              <a:gd name="connsiteX11" fmla="*/ 585818 w 680458"/>
              <a:gd name="connsiteY11" fmla="*/ 121304 h 237508"/>
              <a:gd name="connsiteX12" fmla="*/ 607249 w 680458"/>
              <a:gd name="connsiteY12" fmla="*/ 111779 h 237508"/>
              <a:gd name="connsiteX13" fmla="*/ 621536 w 680458"/>
              <a:gd name="connsiteY13" fmla="*/ 107017 h 237508"/>
              <a:gd name="connsiteX14" fmla="*/ 666780 w 680458"/>
              <a:gd name="connsiteY14" fmla="*/ 157023 h 237508"/>
              <a:gd name="connsiteX15" fmla="*/ 666780 w 680458"/>
              <a:gd name="connsiteY15" fmla="*/ 230841 h 237508"/>
              <a:gd name="connsiteX16" fmla="*/ 507236 w 680458"/>
              <a:gd name="connsiteY16" fmla="*/ 233223 h 237508"/>
              <a:gd name="connsiteX0" fmla="*/ 507236 w 681124"/>
              <a:gd name="connsiteY0" fmla="*/ 233223 h 237508"/>
              <a:gd name="connsiteX1" fmla="*/ 90518 w 681124"/>
              <a:gd name="connsiteY1" fmla="*/ 223698 h 237508"/>
              <a:gd name="connsiteX2" fmla="*/ 30 w 681124"/>
              <a:gd name="connsiteY2" fmla="*/ 73679 h 237508"/>
              <a:gd name="connsiteX3" fmla="*/ 80993 w 681124"/>
              <a:gd name="connsiteY3" fmla="*/ 85585 h 237508"/>
              <a:gd name="connsiteX4" fmla="*/ 126237 w 681124"/>
              <a:gd name="connsiteY4" fmla="*/ 87966 h 237508"/>
              <a:gd name="connsiteX5" fmla="*/ 121474 w 681124"/>
              <a:gd name="connsiteY5" fmla="*/ 9385 h 237508"/>
              <a:gd name="connsiteX6" fmla="*/ 161955 w 681124"/>
              <a:gd name="connsiteY6" fmla="*/ 2242 h 237508"/>
              <a:gd name="connsiteX7" fmla="*/ 231011 w 681124"/>
              <a:gd name="connsiteY7" fmla="*/ 9385 h 237508"/>
              <a:gd name="connsiteX8" fmla="*/ 238155 w 681124"/>
              <a:gd name="connsiteY8" fmla="*/ 95110 h 237508"/>
              <a:gd name="connsiteX9" fmla="*/ 376267 w 681124"/>
              <a:gd name="connsiteY9" fmla="*/ 116541 h 237508"/>
              <a:gd name="connsiteX10" fmla="*/ 435799 w 681124"/>
              <a:gd name="connsiteY10" fmla="*/ 135592 h 237508"/>
              <a:gd name="connsiteX11" fmla="*/ 585818 w 681124"/>
              <a:gd name="connsiteY11" fmla="*/ 121304 h 237508"/>
              <a:gd name="connsiteX12" fmla="*/ 607249 w 681124"/>
              <a:gd name="connsiteY12" fmla="*/ 111779 h 237508"/>
              <a:gd name="connsiteX13" fmla="*/ 666780 w 681124"/>
              <a:gd name="connsiteY13" fmla="*/ 157023 h 237508"/>
              <a:gd name="connsiteX14" fmla="*/ 666780 w 681124"/>
              <a:gd name="connsiteY14" fmla="*/ 230841 h 237508"/>
              <a:gd name="connsiteX15" fmla="*/ 507236 w 681124"/>
              <a:gd name="connsiteY15" fmla="*/ 233223 h 237508"/>
              <a:gd name="connsiteX0" fmla="*/ 507236 w 682193"/>
              <a:gd name="connsiteY0" fmla="*/ 233223 h 237508"/>
              <a:gd name="connsiteX1" fmla="*/ 90518 w 682193"/>
              <a:gd name="connsiteY1" fmla="*/ 223698 h 237508"/>
              <a:gd name="connsiteX2" fmla="*/ 30 w 682193"/>
              <a:gd name="connsiteY2" fmla="*/ 73679 h 237508"/>
              <a:gd name="connsiteX3" fmla="*/ 80993 w 682193"/>
              <a:gd name="connsiteY3" fmla="*/ 85585 h 237508"/>
              <a:gd name="connsiteX4" fmla="*/ 126237 w 682193"/>
              <a:gd name="connsiteY4" fmla="*/ 87966 h 237508"/>
              <a:gd name="connsiteX5" fmla="*/ 121474 w 682193"/>
              <a:gd name="connsiteY5" fmla="*/ 9385 h 237508"/>
              <a:gd name="connsiteX6" fmla="*/ 161955 w 682193"/>
              <a:gd name="connsiteY6" fmla="*/ 2242 h 237508"/>
              <a:gd name="connsiteX7" fmla="*/ 231011 w 682193"/>
              <a:gd name="connsiteY7" fmla="*/ 9385 h 237508"/>
              <a:gd name="connsiteX8" fmla="*/ 238155 w 682193"/>
              <a:gd name="connsiteY8" fmla="*/ 95110 h 237508"/>
              <a:gd name="connsiteX9" fmla="*/ 376267 w 682193"/>
              <a:gd name="connsiteY9" fmla="*/ 116541 h 237508"/>
              <a:gd name="connsiteX10" fmla="*/ 435799 w 682193"/>
              <a:gd name="connsiteY10" fmla="*/ 135592 h 237508"/>
              <a:gd name="connsiteX11" fmla="*/ 585818 w 682193"/>
              <a:gd name="connsiteY11" fmla="*/ 121304 h 237508"/>
              <a:gd name="connsiteX12" fmla="*/ 666780 w 682193"/>
              <a:gd name="connsiteY12" fmla="*/ 157023 h 237508"/>
              <a:gd name="connsiteX13" fmla="*/ 666780 w 682193"/>
              <a:gd name="connsiteY13" fmla="*/ 230841 h 237508"/>
              <a:gd name="connsiteX14" fmla="*/ 507236 w 682193"/>
              <a:gd name="connsiteY14" fmla="*/ 233223 h 237508"/>
              <a:gd name="connsiteX0" fmla="*/ 507236 w 691388"/>
              <a:gd name="connsiteY0" fmla="*/ 233223 h 237508"/>
              <a:gd name="connsiteX1" fmla="*/ 90518 w 691388"/>
              <a:gd name="connsiteY1" fmla="*/ 223698 h 237508"/>
              <a:gd name="connsiteX2" fmla="*/ 30 w 691388"/>
              <a:gd name="connsiteY2" fmla="*/ 73679 h 237508"/>
              <a:gd name="connsiteX3" fmla="*/ 80993 w 691388"/>
              <a:gd name="connsiteY3" fmla="*/ 85585 h 237508"/>
              <a:gd name="connsiteX4" fmla="*/ 126237 w 691388"/>
              <a:gd name="connsiteY4" fmla="*/ 87966 h 237508"/>
              <a:gd name="connsiteX5" fmla="*/ 121474 w 691388"/>
              <a:gd name="connsiteY5" fmla="*/ 9385 h 237508"/>
              <a:gd name="connsiteX6" fmla="*/ 161955 w 691388"/>
              <a:gd name="connsiteY6" fmla="*/ 2242 h 237508"/>
              <a:gd name="connsiteX7" fmla="*/ 231011 w 691388"/>
              <a:gd name="connsiteY7" fmla="*/ 9385 h 237508"/>
              <a:gd name="connsiteX8" fmla="*/ 238155 w 691388"/>
              <a:gd name="connsiteY8" fmla="*/ 95110 h 237508"/>
              <a:gd name="connsiteX9" fmla="*/ 376267 w 691388"/>
              <a:gd name="connsiteY9" fmla="*/ 116541 h 237508"/>
              <a:gd name="connsiteX10" fmla="*/ 435799 w 691388"/>
              <a:gd name="connsiteY10" fmla="*/ 135592 h 237508"/>
              <a:gd name="connsiteX11" fmla="*/ 666780 w 691388"/>
              <a:gd name="connsiteY11" fmla="*/ 157023 h 237508"/>
              <a:gd name="connsiteX12" fmla="*/ 666780 w 691388"/>
              <a:gd name="connsiteY12" fmla="*/ 230841 h 237508"/>
              <a:gd name="connsiteX13" fmla="*/ 507236 w 691388"/>
              <a:gd name="connsiteY13" fmla="*/ 233223 h 237508"/>
              <a:gd name="connsiteX0" fmla="*/ 507236 w 692196"/>
              <a:gd name="connsiteY0" fmla="*/ 233223 h 237508"/>
              <a:gd name="connsiteX1" fmla="*/ 90518 w 692196"/>
              <a:gd name="connsiteY1" fmla="*/ 223698 h 237508"/>
              <a:gd name="connsiteX2" fmla="*/ 30 w 692196"/>
              <a:gd name="connsiteY2" fmla="*/ 73679 h 237508"/>
              <a:gd name="connsiteX3" fmla="*/ 80993 w 692196"/>
              <a:gd name="connsiteY3" fmla="*/ 85585 h 237508"/>
              <a:gd name="connsiteX4" fmla="*/ 126237 w 692196"/>
              <a:gd name="connsiteY4" fmla="*/ 87966 h 237508"/>
              <a:gd name="connsiteX5" fmla="*/ 121474 w 692196"/>
              <a:gd name="connsiteY5" fmla="*/ 9385 h 237508"/>
              <a:gd name="connsiteX6" fmla="*/ 161955 w 692196"/>
              <a:gd name="connsiteY6" fmla="*/ 2242 h 237508"/>
              <a:gd name="connsiteX7" fmla="*/ 231011 w 692196"/>
              <a:gd name="connsiteY7" fmla="*/ 9385 h 237508"/>
              <a:gd name="connsiteX8" fmla="*/ 238155 w 692196"/>
              <a:gd name="connsiteY8" fmla="*/ 95110 h 237508"/>
              <a:gd name="connsiteX9" fmla="*/ 376267 w 692196"/>
              <a:gd name="connsiteY9" fmla="*/ 116541 h 237508"/>
              <a:gd name="connsiteX10" fmla="*/ 423893 w 692196"/>
              <a:gd name="connsiteY10" fmla="*/ 171311 h 237508"/>
              <a:gd name="connsiteX11" fmla="*/ 666780 w 692196"/>
              <a:gd name="connsiteY11" fmla="*/ 157023 h 237508"/>
              <a:gd name="connsiteX12" fmla="*/ 666780 w 692196"/>
              <a:gd name="connsiteY12" fmla="*/ 230841 h 237508"/>
              <a:gd name="connsiteX13" fmla="*/ 507236 w 692196"/>
              <a:gd name="connsiteY13" fmla="*/ 233223 h 237508"/>
              <a:gd name="connsiteX0" fmla="*/ 507236 w 698558"/>
              <a:gd name="connsiteY0" fmla="*/ 233223 h 235820"/>
              <a:gd name="connsiteX1" fmla="*/ 90518 w 698558"/>
              <a:gd name="connsiteY1" fmla="*/ 223698 h 235820"/>
              <a:gd name="connsiteX2" fmla="*/ 30 w 698558"/>
              <a:gd name="connsiteY2" fmla="*/ 73679 h 235820"/>
              <a:gd name="connsiteX3" fmla="*/ 80993 w 698558"/>
              <a:gd name="connsiteY3" fmla="*/ 85585 h 235820"/>
              <a:gd name="connsiteX4" fmla="*/ 126237 w 698558"/>
              <a:gd name="connsiteY4" fmla="*/ 87966 h 235820"/>
              <a:gd name="connsiteX5" fmla="*/ 121474 w 698558"/>
              <a:gd name="connsiteY5" fmla="*/ 9385 h 235820"/>
              <a:gd name="connsiteX6" fmla="*/ 161955 w 698558"/>
              <a:gd name="connsiteY6" fmla="*/ 2242 h 235820"/>
              <a:gd name="connsiteX7" fmla="*/ 231011 w 698558"/>
              <a:gd name="connsiteY7" fmla="*/ 9385 h 235820"/>
              <a:gd name="connsiteX8" fmla="*/ 238155 w 698558"/>
              <a:gd name="connsiteY8" fmla="*/ 95110 h 235820"/>
              <a:gd name="connsiteX9" fmla="*/ 376267 w 698558"/>
              <a:gd name="connsiteY9" fmla="*/ 116541 h 235820"/>
              <a:gd name="connsiteX10" fmla="*/ 423893 w 698558"/>
              <a:gd name="connsiteY10" fmla="*/ 171311 h 235820"/>
              <a:gd name="connsiteX11" fmla="*/ 676305 w 698558"/>
              <a:gd name="connsiteY11" fmla="*/ 180836 h 235820"/>
              <a:gd name="connsiteX12" fmla="*/ 666780 w 698558"/>
              <a:gd name="connsiteY12" fmla="*/ 230841 h 235820"/>
              <a:gd name="connsiteX13" fmla="*/ 507236 w 698558"/>
              <a:gd name="connsiteY13" fmla="*/ 233223 h 235820"/>
              <a:gd name="connsiteX0" fmla="*/ 507236 w 698558"/>
              <a:gd name="connsiteY0" fmla="*/ 233223 h 235820"/>
              <a:gd name="connsiteX1" fmla="*/ 90518 w 698558"/>
              <a:gd name="connsiteY1" fmla="*/ 223698 h 235820"/>
              <a:gd name="connsiteX2" fmla="*/ 30 w 698558"/>
              <a:gd name="connsiteY2" fmla="*/ 73679 h 235820"/>
              <a:gd name="connsiteX3" fmla="*/ 80993 w 698558"/>
              <a:gd name="connsiteY3" fmla="*/ 85585 h 235820"/>
              <a:gd name="connsiteX4" fmla="*/ 126237 w 698558"/>
              <a:gd name="connsiteY4" fmla="*/ 87966 h 235820"/>
              <a:gd name="connsiteX5" fmla="*/ 121474 w 698558"/>
              <a:gd name="connsiteY5" fmla="*/ 9385 h 235820"/>
              <a:gd name="connsiteX6" fmla="*/ 161955 w 698558"/>
              <a:gd name="connsiteY6" fmla="*/ 2242 h 235820"/>
              <a:gd name="connsiteX7" fmla="*/ 231011 w 698558"/>
              <a:gd name="connsiteY7" fmla="*/ 9385 h 235820"/>
              <a:gd name="connsiteX8" fmla="*/ 238155 w 698558"/>
              <a:gd name="connsiteY8" fmla="*/ 95110 h 235820"/>
              <a:gd name="connsiteX9" fmla="*/ 357217 w 698558"/>
              <a:gd name="connsiteY9" fmla="*/ 126066 h 235820"/>
              <a:gd name="connsiteX10" fmla="*/ 423893 w 698558"/>
              <a:gd name="connsiteY10" fmla="*/ 171311 h 235820"/>
              <a:gd name="connsiteX11" fmla="*/ 676305 w 698558"/>
              <a:gd name="connsiteY11" fmla="*/ 180836 h 235820"/>
              <a:gd name="connsiteX12" fmla="*/ 666780 w 698558"/>
              <a:gd name="connsiteY12" fmla="*/ 230841 h 235820"/>
              <a:gd name="connsiteX13" fmla="*/ 507236 w 698558"/>
              <a:gd name="connsiteY13" fmla="*/ 233223 h 235820"/>
              <a:gd name="connsiteX0" fmla="*/ 507236 w 698558"/>
              <a:gd name="connsiteY0" fmla="*/ 233223 h 235820"/>
              <a:gd name="connsiteX1" fmla="*/ 90518 w 698558"/>
              <a:gd name="connsiteY1" fmla="*/ 223698 h 235820"/>
              <a:gd name="connsiteX2" fmla="*/ 30 w 698558"/>
              <a:gd name="connsiteY2" fmla="*/ 73679 h 235820"/>
              <a:gd name="connsiteX3" fmla="*/ 80993 w 698558"/>
              <a:gd name="connsiteY3" fmla="*/ 85585 h 235820"/>
              <a:gd name="connsiteX4" fmla="*/ 126237 w 698558"/>
              <a:gd name="connsiteY4" fmla="*/ 87966 h 235820"/>
              <a:gd name="connsiteX5" fmla="*/ 121474 w 698558"/>
              <a:gd name="connsiteY5" fmla="*/ 9385 h 235820"/>
              <a:gd name="connsiteX6" fmla="*/ 161955 w 698558"/>
              <a:gd name="connsiteY6" fmla="*/ 2242 h 235820"/>
              <a:gd name="connsiteX7" fmla="*/ 231011 w 698558"/>
              <a:gd name="connsiteY7" fmla="*/ 9385 h 235820"/>
              <a:gd name="connsiteX8" fmla="*/ 238155 w 698558"/>
              <a:gd name="connsiteY8" fmla="*/ 95110 h 235820"/>
              <a:gd name="connsiteX9" fmla="*/ 423893 w 698558"/>
              <a:gd name="connsiteY9" fmla="*/ 171311 h 235820"/>
              <a:gd name="connsiteX10" fmla="*/ 676305 w 698558"/>
              <a:gd name="connsiteY10" fmla="*/ 180836 h 235820"/>
              <a:gd name="connsiteX11" fmla="*/ 666780 w 698558"/>
              <a:gd name="connsiteY11" fmla="*/ 230841 h 235820"/>
              <a:gd name="connsiteX12" fmla="*/ 507236 w 698558"/>
              <a:gd name="connsiteY12" fmla="*/ 233223 h 235820"/>
              <a:gd name="connsiteX0" fmla="*/ 507236 w 698558"/>
              <a:gd name="connsiteY0" fmla="*/ 233223 h 235820"/>
              <a:gd name="connsiteX1" fmla="*/ 90518 w 698558"/>
              <a:gd name="connsiteY1" fmla="*/ 223698 h 235820"/>
              <a:gd name="connsiteX2" fmla="*/ 30 w 698558"/>
              <a:gd name="connsiteY2" fmla="*/ 73679 h 235820"/>
              <a:gd name="connsiteX3" fmla="*/ 80993 w 698558"/>
              <a:gd name="connsiteY3" fmla="*/ 85585 h 235820"/>
              <a:gd name="connsiteX4" fmla="*/ 126237 w 698558"/>
              <a:gd name="connsiteY4" fmla="*/ 87966 h 235820"/>
              <a:gd name="connsiteX5" fmla="*/ 121474 w 698558"/>
              <a:gd name="connsiteY5" fmla="*/ 9385 h 235820"/>
              <a:gd name="connsiteX6" fmla="*/ 161955 w 698558"/>
              <a:gd name="connsiteY6" fmla="*/ 2242 h 235820"/>
              <a:gd name="connsiteX7" fmla="*/ 231011 w 698558"/>
              <a:gd name="connsiteY7" fmla="*/ 9385 h 235820"/>
              <a:gd name="connsiteX8" fmla="*/ 238155 w 698558"/>
              <a:gd name="connsiteY8" fmla="*/ 123685 h 235820"/>
              <a:gd name="connsiteX9" fmla="*/ 423893 w 698558"/>
              <a:gd name="connsiteY9" fmla="*/ 171311 h 235820"/>
              <a:gd name="connsiteX10" fmla="*/ 676305 w 698558"/>
              <a:gd name="connsiteY10" fmla="*/ 180836 h 235820"/>
              <a:gd name="connsiteX11" fmla="*/ 666780 w 698558"/>
              <a:gd name="connsiteY11" fmla="*/ 230841 h 235820"/>
              <a:gd name="connsiteX12" fmla="*/ 507236 w 698558"/>
              <a:gd name="connsiteY12" fmla="*/ 233223 h 235820"/>
              <a:gd name="connsiteX0" fmla="*/ 507236 w 698558"/>
              <a:gd name="connsiteY0" fmla="*/ 235994 h 238591"/>
              <a:gd name="connsiteX1" fmla="*/ 90518 w 698558"/>
              <a:gd name="connsiteY1" fmla="*/ 226469 h 238591"/>
              <a:gd name="connsiteX2" fmla="*/ 30 w 698558"/>
              <a:gd name="connsiteY2" fmla="*/ 76450 h 238591"/>
              <a:gd name="connsiteX3" fmla="*/ 80993 w 698558"/>
              <a:gd name="connsiteY3" fmla="*/ 88356 h 238591"/>
              <a:gd name="connsiteX4" fmla="*/ 126237 w 698558"/>
              <a:gd name="connsiteY4" fmla="*/ 90737 h 238591"/>
              <a:gd name="connsiteX5" fmla="*/ 121474 w 698558"/>
              <a:gd name="connsiteY5" fmla="*/ 12156 h 238591"/>
              <a:gd name="connsiteX6" fmla="*/ 231011 w 698558"/>
              <a:gd name="connsiteY6" fmla="*/ 12156 h 238591"/>
              <a:gd name="connsiteX7" fmla="*/ 238155 w 698558"/>
              <a:gd name="connsiteY7" fmla="*/ 126456 h 238591"/>
              <a:gd name="connsiteX8" fmla="*/ 423893 w 698558"/>
              <a:gd name="connsiteY8" fmla="*/ 174082 h 238591"/>
              <a:gd name="connsiteX9" fmla="*/ 676305 w 698558"/>
              <a:gd name="connsiteY9" fmla="*/ 183607 h 238591"/>
              <a:gd name="connsiteX10" fmla="*/ 666780 w 698558"/>
              <a:gd name="connsiteY10" fmla="*/ 233612 h 238591"/>
              <a:gd name="connsiteX11" fmla="*/ 507236 w 698558"/>
              <a:gd name="connsiteY11" fmla="*/ 235994 h 238591"/>
              <a:gd name="connsiteX0" fmla="*/ 507236 w 701977"/>
              <a:gd name="connsiteY0" fmla="*/ 235994 h 239937"/>
              <a:gd name="connsiteX1" fmla="*/ 90518 w 701977"/>
              <a:gd name="connsiteY1" fmla="*/ 226469 h 239937"/>
              <a:gd name="connsiteX2" fmla="*/ 30 w 701977"/>
              <a:gd name="connsiteY2" fmla="*/ 76450 h 239937"/>
              <a:gd name="connsiteX3" fmla="*/ 80993 w 701977"/>
              <a:gd name="connsiteY3" fmla="*/ 88356 h 239937"/>
              <a:gd name="connsiteX4" fmla="*/ 126237 w 701977"/>
              <a:gd name="connsiteY4" fmla="*/ 90737 h 239937"/>
              <a:gd name="connsiteX5" fmla="*/ 121474 w 701977"/>
              <a:gd name="connsiteY5" fmla="*/ 12156 h 239937"/>
              <a:gd name="connsiteX6" fmla="*/ 231011 w 701977"/>
              <a:gd name="connsiteY6" fmla="*/ 12156 h 239937"/>
              <a:gd name="connsiteX7" fmla="*/ 238155 w 701977"/>
              <a:gd name="connsiteY7" fmla="*/ 126456 h 239937"/>
              <a:gd name="connsiteX8" fmla="*/ 423893 w 701977"/>
              <a:gd name="connsiteY8" fmla="*/ 174082 h 239937"/>
              <a:gd name="connsiteX9" fmla="*/ 681068 w 701977"/>
              <a:gd name="connsiteY9" fmla="*/ 164557 h 239937"/>
              <a:gd name="connsiteX10" fmla="*/ 666780 w 701977"/>
              <a:gd name="connsiteY10" fmla="*/ 233612 h 239937"/>
              <a:gd name="connsiteX11" fmla="*/ 507236 w 701977"/>
              <a:gd name="connsiteY11" fmla="*/ 235994 h 2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1977" h="239937">
                <a:moveTo>
                  <a:pt x="507236" y="235994"/>
                </a:moveTo>
                <a:cubicBezTo>
                  <a:pt x="411192" y="234804"/>
                  <a:pt x="164733" y="240756"/>
                  <a:pt x="90518" y="226469"/>
                </a:cubicBezTo>
                <a:cubicBezTo>
                  <a:pt x="16303" y="212182"/>
                  <a:pt x="1617" y="99469"/>
                  <a:pt x="30" y="76450"/>
                </a:cubicBezTo>
                <a:cubicBezTo>
                  <a:pt x="-1557" y="53431"/>
                  <a:pt x="59959" y="85975"/>
                  <a:pt x="80993" y="88356"/>
                </a:cubicBezTo>
                <a:cubicBezTo>
                  <a:pt x="102027" y="90737"/>
                  <a:pt x="119490" y="103437"/>
                  <a:pt x="126237" y="90737"/>
                </a:cubicBezTo>
                <a:cubicBezTo>
                  <a:pt x="132984" y="78037"/>
                  <a:pt x="104012" y="25253"/>
                  <a:pt x="121474" y="12156"/>
                </a:cubicBezTo>
                <a:cubicBezTo>
                  <a:pt x="138936" y="-941"/>
                  <a:pt x="211564" y="-6894"/>
                  <a:pt x="231011" y="12156"/>
                </a:cubicBezTo>
                <a:cubicBezTo>
                  <a:pt x="250458" y="31206"/>
                  <a:pt x="206008" y="99468"/>
                  <a:pt x="238155" y="126456"/>
                </a:cubicBezTo>
                <a:cubicBezTo>
                  <a:pt x="270302" y="153444"/>
                  <a:pt x="350868" y="159794"/>
                  <a:pt x="423893" y="174082"/>
                </a:cubicBezTo>
                <a:cubicBezTo>
                  <a:pt x="472312" y="180829"/>
                  <a:pt x="640587" y="154635"/>
                  <a:pt x="681068" y="164557"/>
                </a:cubicBezTo>
                <a:cubicBezTo>
                  <a:pt x="721549" y="174479"/>
                  <a:pt x="695752" y="221706"/>
                  <a:pt x="666780" y="233612"/>
                </a:cubicBezTo>
                <a:cubicBezTo>
                  <a:pt x="637808" y="245518"/>
                  <a:pt x="603280" y="237185"/>
                  <a:pt x="507236" y="235994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818" y="4888702"/>
            <a:ext cx="4322915" cy="22798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k 5"/>
          <p:cNvCxnSpPr>
            <a:endCxn id="7" idx="10"/>
          </p:cNvCxnSpPr>
          <p:nvPr/>
        </p:nvCxnSpPr>
        <p:spPr>
          <a:xfrm flipV="1">
            <a:off x="3784600" y="4881347"/>
            <a:ext cx="2626423" cy="1786153"/>
          </a:xfrm>
          <a:prstGeom prst="line">
            <a:avLst/>
          </a:prstGeom>
          <a:ln w="2540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Sjöfartsverket\Boj strömmen\Lasses bilder\20150517_1141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812" y="-40037"/>
            <a:ext cx="9250762" cy="693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 1"/>
          <p:cNvSpPr/>
          <p:nvPr/>
        </p:nvSpPr>
        <p:spPr>
          <a:xfrm>
            <a:off x="4381500" y="2120900"/>
            <a:ext cx="952500" cy="86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9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540" y="187789"/>
            <a:ext cx="94265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 8"/>
          <p:cNvGrpSpPr/>
          <p:nvPr/>
        </p:nvGrpSpPr>
        <p:grpSpPr>
          <a:xfrm rot="20217083">
            <a:off x="2749552" y="3020582"/>
            <a:ext cx="3369438" cy="1051726"/>
            <a:chOff x="3216623" y="2690813"/>
            <a:chExt cx="5485808" cy="1051726"/>
          </a:xfrm>
        </p:grpSpPr>
        <p:sp>
          <p:nvSpPr>
            <p:cNvPr id="3" name="Femhörning 2"/>
            <p:cNvSpPr/>
            <p:nvPr/>
          </p:nvSpPr>
          <p:spPr>
            <a:xfrm rot="12261013">
              <a:off x="3216623" y="2690813"/>
              <a:ext cx="4661094" cy="41387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emhörning 3"/>
            <p:cNvSpPr/>
            <p:nvPr/>
          </p:nvSpPr>
          <p:spPr>
            <a:xfrm>
              <a:off x="8285194" y="3540174"/>
              <a:ext cx="417237" cy="129288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Rak 5"/>
            <p:cNvCxnSpPr/>
            <p:nvPr/>
          </p:nvCxnSpPr>
          <p:spPr>
            <a:xfrm flipH="1">
              <a:off x="7684945" y="3604818"/>
              <a:ext cx="600249" cy="137721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emhörning 7"/>
          <p:cNvSpPr/>
          <p:nvPr/>
        </p:nvSpPr>
        <p:spPr>
          <a:xfrm>
            <a:off x="2507216" y="1628800"/>
            <a:ext cx="236424" cy="119422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 16"/>
          <p:cNvSpPr/>
          <p:nvPr/>
        </p:nvSpPr>
        <p:spPr>
          <a:xfrm>
            <a:off x="2315053" y="1393743"/>
            <a:ext cx="620749" cy="5895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ruta 1"/>
          <p:cNvSpPr txBox="1"/>
          <p:nvPr/>
        </p:nvSpPr>
        <p:spPr>
          <a:xfrm>
            <a:off x="321293" y="629602"/>
            <a:ext cx="37221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 err="1" smtClean="0"/>
              <a:t>Manoeuver</a:t>
            </a:r>
            <a:r>
              <a:rPr lang="sv-SE" dirty="0" smtClean="0"/>
              <a:t> </a:t>
            </a:r>
            <a:r>
              <a:rPr lang="sv-SE" dirty="0" err="1" smtClean="0"/>
              <a:t>towards</a:t>
            </a:r>
            <a:r>
              <a:rPr lang="sv-SE" dirty="0" smtClean="0"/>
              <a:t> the </a:t>
            </a:r>
            <a:r>
              <a:rPr lang="sv-SE" dirty="0" err="1" smtClean="0"/>
              <a:t>mooringboat</a:t>
            </a:r>
            <a:endParaRPr lang="en-US" dirty="0"/>
          </a:p>
        </p:txBody>
      </p:sp>
      <p:sp>
        <p:nvSpPr>
          <p:cNvPr id="5" name="textruta 4"/>
          <p:cNvSpPr txBox="1"/>
          <p:nvPr/>
        </p:nvSpPr>
        <p:spPr>
          <a:xfrm>
            <a:off x="321293" y="5447631"/>
            <a:ext cx="843032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Before the anchor drops</a:t>
            </a:r>
            <a:r>
              <a:rPr lang="en-US" dirty="0"/>
              <a:t>, </a:t>
            </a:r>
            <a:r>
              <a:rPr lang="en-US" dirty="0" smtClean="0"/>
              <a:t>the </a:t>
            </a:r>
            <a:r>
              <a:rPr lang="en-US" dirty="0" err="1" smtClean="0"/>
              <a:t>mooringboat</a:t>
            </a:r>
            <a:r>
              <a:rPr lang="en-US" dirty="0" smtClean="0"/>
              <a:t> will move towards the other anchor position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9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26 0.05648 L 0.34548 0.04259 C 0.22656 0.00556 -0.02709 -0.06273 -0.09184 -0.0912 " pathEditMode="relative" rAng="0" ptsTypes="FfF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22" y="-738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decel="99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00000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0885 -0.05671 L -0.1224 -0.04699 L -0.17656 0.04468 L -0.21754 0.2095 C -0.20608 0.2551 -0.12865 0.30024 -0.10781 0.31875 " pathEditMode="relative" rAng="0" ptsTypes="FAAAfF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1310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600000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873" y="44450"/>
            <a:ext cx="94265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emhörning 7"/>
          <p:cNvSpPr/>
          <p:nvPr/>
        </p:nvSpPr>
        <p:spPr>
          <a:xfrm>
            <a:off x="1376645" y="3834045"/>
            <a:ext cx="270030" cy="147095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ruta 10"/>
          <p:cNvSpPr txBox="1"/>
          <p:nvPr/>
        </p:nvSpPr>
        <p:spPr>
          <a:xfrm>
            <a:off x="937100" y="5821862"/>
            <a:ext cx="816056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After the first anchor has been dropped, move the ship to the other anchor position. </a:t>
            </a:r>
            <a:br>
              <a:rPr lang="en-US" dirty="0" smtClean="0"/>
            </a:br>
            <a:r>
              <a:rPr lang="en-US" dirty="0" smtClean="0"/>
              <a:t>7.5 shackles will be used to reach second anchor position.</a:t>
            </a:r>
            <a:endParaRPr lang="en-US" dirty="0"/>
          </a:p>
        </p:txBody>
      </p:sp>
      <p:grpSp>
        <p:nvGrpSpPr>
          <p:cNvPr id="15" name="Grupp 14"/>
          <p:cNvGrpSpPr/>
          <p:nvPr/>
        </p:nvGrpSpPr>
        <p:grpSpPr>
          <a:xfrm>
            <a:off x="2321750" y="2079912"/>
            <a:ext cx="3772698" cy="729160"/>
            <a:chOff x="4818368" y="2156580"/>
            <a:chExt cx="3772698" cy="729160"/>
          </a:xfrm>
        </p:grpSpPr>
        <p:sp>
          <p:nvSpPr>
            <p:cNvPr id="7" name="Femhörning 6"/>
            <p:cNvSpPr/>
            <p:nvPr/>
          </p:nvSpPr>
          <p:spPr>
            <a:xfrm>
              <a:off x="8114521" y="2726494"/>
              <a:ext cx="476545" cy="15924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upp 13"/>
            <p:cNvGrpSpPr/>
            <p:nvPr/>
          </p:nvGrpSpPr>
          <p:grpSpPr>
            <a:xfrm>
              <a:off x="4818368" y="2156580"/>
              <a:ext cx="3296153" cy="649537"/>
              <a:chOff x="4818368" y="2156580"/>
              <a:chExt cx="3296153" cy="649537"/>
            </a:xfrm>
          </p:grpSpPr>
          <p:sp>
            <p:nvSpPr>
              <p:cNvPr id="3" name="Femhörning 2"/>
              <p:cNvSpPr/>
              <p:nvPr/>
            </p:nvSpPr>
            <p:spPr>
              <a:xfrm rot="12226077">
                <a:off x="4818368" y="2156580"/>
                <a:ext cx="2920854" cy="372917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Rak 4"/>
              <p:cNvCxnSpPr>
                <a:endCxn id="7" idx="1"/>
              </p:cNvCxnSpPr>
              <p:nvPr/>
            </p:nvCxnSpPr>
            <p:spPr>
              <a:xfrm>
                <a:off x="7696200" y="2726494"/>
                <a:ext cx="418321" cy="796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750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43000" decel="5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0.08854 0.17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85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873" y="44450"/>
            <a:ext cx="94265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4803813" y="5562584"/>
            <a:ext cx="9901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4980439" y="5436989"/>
            <a:ext cx="636858" cy="453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Femhörning 29"/>
          <p:cNvSpPr/>
          <p:nvPr/>
        </p:nvSpPr>
        <p:spPr>
          <a:xfrm rot="2999375">
            <a:off x="1487918" y="3726924"/>
            <a:ext cx="270030" cy="147095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upp 35"/>
          <p:cNvGrpSpPr/>
          <p:nvPr/>
        </p:nvGrpSpPr>
        <p:grpSpPr>
          <a:xfrm>
            <a:off x="-221711" y="3954748"/>
            <a:ext cx="7240901" cy="2867025"/>
            <a:chOff x="46035" y="3663280"/>
            <a:chExt cx="7240901" cy="2867025"/>
          </a:xfrm>
        </p:grpSpPr>
        <p:sp>
          <p:nvSpPr>
            <p:cNvPr id="31" name="textruta 30"/>
            <p:cNvSpPr txBox="1"/>
            <p:nvPr/>
          </p:nvSpPr>
          <p:spPr>
            <a:xfrm>
              <a:off x="2051720" y="5229200"/>
              <a:ext cx="5235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Max </a:t>
              </a:r>
              <a:r>
                <a:rPr lang="sv-SE" dirty="0" err="1" smtClean="0"/>
                <a:t>two</a:t>
              </a:r>
              <a:r>
                <a:rPr lang="sv-SE" dirty="0" smtClean="0"/>
                <a:t> </a:t>
              </a:r>
              <a:r>
                <a:rPr lang="sv-SE" dirty="0" err="1" smtClean="0"/>
                <a:t>lines</a:t>
              </a:r>
              <a:r>
                <a:rPr lang="sv-SE" dirty="0" smtClean="0"/>
                <a:t> at the same </a:t>
              </a:r>
              <a:r>
                <a:rPr lang="sv-SE" dirty="0" err="1" smtClean="0"/>
                <a:t>time</a:t>
              </a:r>
              <a:r>
                <a:rPr lang="sv-SE" dirty="0" smtClean="0"/>
                <a:t>  for the </a:t>
              </a:r>
              <a:r>
                <a:rPr lang="sv-SE" dirty="0" err="1" smtClean="0"/>
                <a:t>mooringboat</a:t>
              </a:r>
              <a:endParaRPr lang="en-US" dirty="0"/>
            </a:p>
          </p:txBody>
        </p:sp>
        <p:grpSp>
          <p:nvGrpSpPr>
            <p:cNvPr id="32" name="Grupp 31"/>
            <p:cNvGrpSpPr/>
            <p:nvPr/>
          </p:nvGrpSpPr>
          <p:grpSpPr>
            <a:xfrm>
              <a:off x="46035" y="3663280"/>
              <a:ext cx="2000250" cy="2867025"/>
              <a:chOff x="3571875" y="1995488"/>
              <a:chExt cx="2000250" cy="2867025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875" y="1995488"/>
                <a:ext cx="2000250" cy="2867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4" name="Rak 33"/>
              <p:cNvCxnSpPr/>
              <p:nvPr/>
            </p:nvCxnSpPr>
            <p:spPr>
              <a:xfrm>
                <a:off x="4391980" y="4306598"/>
                <a:ext cx="0" cy="292532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ak 34"/>
              <p:cNvCxnSpPr/>
              <p:nvPr/>
            </p:nvCxnSpPr>
            <p:spPr>
              <a:xfrm>
                <a:off x="4118620" y="4306598"/>
                <a:ext cx="0" cy="292532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upp 7"/>
          <p:cNvGrpSpPr/>
          <p:nvPr/>
        </p:nvGrpSpPr>
        <p:grpSpPr>
          <a:xfrm>
            <a:off x="-221711" y="3954747"/>
            <a:ext cx="2164390" cy="2867025"/>
            <a:chOff x="-343427" y="618319"/>
            <a:chExt cx="2164390" cy="2867025"/>
          </a:xfrm>
        </p:grpSpPr>
        <p:sp>
          <p:nvSpPr>
            <p:cNvPr id="38" name="textruta 37"/>
            <p:cNvSpPr txBox="1"/>
            <p:nvPr/>
          </p:nvSpPr>
          <p:spPr>
            <a:xfrm>
              <a:off x="1636232" y="2206122"/>
              <a:ext cx="1847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39" name="Grupp 38"/>
            <p:cNvGrpSpPr/>
            <p:nvPr/>
          </p:nvGrpSpPr>
          <p:grpSpPr>
            <a:xfrm>
              <a:off x="-343427" y="618319"/>
              <a:ext cx="2000250" cy="2867025"/>
              <a:chOff x="3182413" y="-1049473"/>
              <a:chExt cx="2000250" cy="2867025"/>
            </a:xfrm>
          </p:grpSpPr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2413" y="-1049473"/>
                <a:ext cx="2000250" cy="2867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1" name="Rak 40"/>
              <p:cNvCxnSpPr/>
              <p:nvPr/>
            </p:nvCxnSpPr>
            <p:spPr>
              <a:xfrm>
                <a:off x="3981927" y="1174598"/>
                <a:ext cx="1180145" cy="292532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ak 41"/>
              <p:cNvCxnSpPr/>
              <p:nvPr/>
            </p:nvCxnSpPr>
            <p:spPr>
              <a:xfrm>
                <a:off x="3726653" y="1185193"/>
                <a:ext cx="1453505" cy="292532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ruta 3"/>
          <p:cNvSpPr txBox="1"/>
          <p:nvPr/>
        </p:nvSpPr>
        <p:spPr>
          <a:xfrm>
            <a:off x="419113" y="185784"/>
            <a:ext cx="79088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Before the second anchor drops, the mooring boat will move to the mooring buoy.</a:t>
            </a:r>
          </a:p>
        </p:txBody>
      </p:sp>
      <p:grpSp>
        <p:nvGrpSpPr>
          <p:cNvPr id="28" name="Grupp 27"/>
          <p:cNvGrpSpPr/>
          <p:nvPr/>
        </p:nvGrpSpPr>
        <p:grpSpPr>
          <a:xfrm>
            <a:off x="1312566" y="3463049"/>
            <a:ext cx="3479141" cy="663849"/>
            <a:chOff x="15856" y="3260706"/>
            <a:chExt cx="6215730" cy="982716"/>
          </a:xfrm>
        </p:grpSpPr>
        <p:sp>
          <p:nvSpPr>
            <p:cNvPr id="3" name="Femhörning 2"/>
            <p:cNvSpPr/>
            <p:nvPr/>
          </p:nvSpPr>
          <p:spPr>
            <a:xfrm rot="11388897">
              <a:off x="15856" y="3260706"/>
              <a:ext cx="5260926" cy="63773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upp 9"/>
            <p:cNvGrpSpPr/>
            <p:nvPr/>
          </p:nvGrpSpPr>
          <p:grpSpPr>
            <a:xfrm>
              <a:off x="5158419" y="4017403"/>
              <a:ext cx="1073167" cy="226019"/>
              <a:chOff x="5158419" y="4017403"/>
              <a:chExt cx="1073167" cy="226019"/>
            </a:xfrm>
          </p:grpSpPr>
          <p:sp>
            <p:nvSpPr>
              <p:cNvPr id="29" name="Femhörning 28"/>
              <p:cNvSpPr/>
              <p:nvPr/>
            </p:nvSpPr>
            <p:spPr>
              <a:xfrm rot="333298">
                <a:off x="5755041" y="4084176"/>
                <a:ext cx="476545" cy="159246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Rak 5"/>
              <p:cNvCxnSpPr>
                <a:stCxn id="29" idx="1"/>
              </p:cNvCxnSpPr>
              <p:nvPr/>
            </p:nvCxnSpPr>
            <p:spPr>
              <a:xfrm flipH="1" flipV="1">
                <a:off x="5158419" y="4017403"/>
                <a:ext cx="597741" cy="12333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ruta 1"/>
          <p:cNvSpPr txBox="1"/>
          <p:nvPr/>
        </p:nvSpPr>
        <p:spPr>
          <a:xfrm>
            <a:off x="553580" y="683695"/>
            <a:ext cx="76094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When the other anchor has been dropped, the tugboat will assist/tow the ship </a:t>
            </a:r>
            <a:br>
              <a:rPr lang="en-US" dirty="0"/>
            </a:br>
            <a:r>
              <a:rPr lang="en-US" dirty="0"/>
              <a:t>towards the mooring </a:t>
            </a:r>
            <a:r>
              <a:rPr lang="en-US" dirty="0" smtClean="0"/>
              <a:t>buoy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5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254 L 0.15434 0.17502 C 0.19566 0.20971 0.23698 0.28578 0.31146 0.28578 C 0.42743 0.2978 0.48611 0.24971 0.48767 0.13572 " pathEditMode="relative" rAng="0" ptsTypes="FffF">
                                      <p:cBhvr>
                                        <p:cTn id="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1" y="1475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ac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0">
                                      <p:cBhvr>
                                        <p:cTn id="1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5607E-6 L 0.16632 0.0189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94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4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3188" y="0"/>
            <a:ext cx="47529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ak 2"/>
          <p:cNvCxnSpPr/>
          <p:nvPr/>
        </p:nvCxnSpPr>
        <p:spPr>
          <a:xfrm flipH="1" flipV="1">
            <a:off x="0" y="1325563"/>
            <a:ext cx="6261100" cy="8508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k 4"/>
          <p:cNvCxnSpPr/>
          <p:nvPr/>
        </p:nvCxnSpPr>
        <p:spPr>
          <a:xfrm flipH="1" flipV="1">
            <a:off x="0" y="1587500"/>
            <a:ext cx="6248400" cy="588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5"/>
          <p:cNvCxnSpPr/>
          <p:nvPr/>
        </p:nvCxnSpPr>
        <p:spPr>
          <a:xfrm flipH="1" flipV="1">
            <a:off x="107950" y="1751012"/>
            <a:ext cx="6388100" cy="6929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 flipH="1" flipV="1">
            <a:off x="12700" y="1626393"/>
            <a:ext cx="6388100" cy="7135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 flipH="1" flipV="1">
            <a:off x="0" y="1881981"/>
            <a:ext cx="6604000" cy="588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 flipH="1" flipV="1">
            <a:off x="0" y="1751012"/>
            <a:ext cx="6413500" cy="588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7"/>
          <p:cNvSpPr txBox="1"/>
          <p:nvPr/>
        </p:nvSpPr>
        <p:spPr>
          <a:xfrm>
            <a:off x="838200" y="571500"/>
            <a:ext cx="4790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Maximum 6 </a:t>
            </a:r>
            <a:r>
              <a:rPr lang="sv-SE" dirty="0" err="1"/>
              <a:t>lines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used</a:t>
            </a:r>
            <a:r>
              <a:rPr lang="sv-SE" dirty="0"/>
              <a:t> for </a:t>
            </a:r>
            <a:r>
              <a:rPr lang="sv-SE" dirty="0" err="1"/>
              <a:t>mooring</a:t>
            </a:r>
            <a:r>
              <a:rPr lang="sv-SE" dirty="0"/>
              <a:t> on the</a:t>
            </a:r>
            <a:br>
              <a:rPr lang="sv-SE" dirty="0"/>
            </a:br>
            <a:r>
              <a:rPr lang="sv-SE" dirty="0"/>
              <a:t>western </a:t>
            </a:r>
            <a:r>
              <a:rPr lang="sv-SE" dirty="0" err="1" smtClean="0"/>
              <a:t>buoy</a:t>
            </a:r>
            <a:r>
              <a:rPr lang="sv-SE" dirty="0" smtClean="0"/>
              <a:t> </a:t>
            </a:r>
            <a:r>
              <a:rPr lang="sv-SE" dirty="0"/>
              <a:t>and 8 </a:t>
            </a:r>
            <a:r>
              <a:rPr lang="sv-SE" dirty="0" err="1"/>
              <a:t>lines</a:t>
            </a:r>
            <a:r>
              <a:rPr lang="sv-SE" dirty="0"/>
              <a:t> at the </a:t>
            </a:r>
            <a:r>
              <a:rPr lang="sv-SE" dirty="0" err="1"/>
              <a:t>eastern</a:t>
            </a:r>
            <a:r>
              <a:rPr lang="sv-SE" dirty="0"/>
              <a:t> </a:t>
            </a:r>
            <a:r>
              <a:rPr lang="sv-SE" dirty="0" err="1" smtClean="0"/>
              <a:t>buoy</a:t>
            </a:r>
            <a:endParaRPr lang="en-US" dirty="0"/>
          </a:p>
        </p:txBody>
      </p:sp>
      <p:sp>
        <p:nvSpPr>
          <p:cNvPr id="19" name="textruta 18"/>
          <p:cNvSpPr txBox="1"/>
          <p:nvPr/>
        </p:nvSpPr>
        <p:spPr>
          <a:xfrm>
            <a:off x="107950" y="3302000"/>
            <a:ext cx="6247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The </a:t>
            </a:r>
            <a:r>
              <a:rPr lang="sv-SE" dirty="0" err="1"/>
              <a:t>buoy</a:t>
            </a:r>
            <a:r>
              <a:rPr lang="sv-SE" dirty="0"/>
              <a:t> is </a:t>
            </a:r>
            <a:r>
              <a:rPr lang="en-US" dirty="0" smtClean="0"/>
              <a:t>equipped</a:t>
            </a:r>
            <a:r>
              <a:rPr lang="sv-SE" dirty="0" smtClean="0"/>
              <a:t> </a:t>
            </a:r>
            <a:r>
              <a:rPr lang="sv-SE" dirty="0" err="1"/>
              <a:t>with</a:t>
            </a:r>
            <a:r>
              <a:rPr lang="sv-SE" dirty="0"/>
              <a:t> AIS and </a:t>
            </a:r>
            <a:r>
              <a:rPr lang="sv-SE" dirty="0" err="1" smtClean="0"/>
              <a:t>quick</a:t>
            </a:r>
            <a:r>
              <a:rPr lang="sv-SE" dirty="0" smtClean="0"/>
              <a:t> </a:t>
            </a:r>
            <a:r>
              <a:rPr lang="sv-SE" dirty="0"/>
              <a:t>release hooks</a:t>
            </a:r>
            <a:br>
              <a:rPr lang="sv-SE" dirty="0"/>
            </a:br>
            <a:r>
              <a:rPr lang="sv-SE" dirty="0"/>
              <a:t>The </a:t>
            </a:r>
            <a:r>
              <a:rPr lang="sv-SE" dirty="0" err="1"/>
              <a:t>anchor</a:t>
            </a:r>
            <a:r>
              <a:rPr lang="sv-SE" dirty="0"/>
              <a:t> </a:t>
            </a:r>
            <a:r>
              <a:rPr lang="sv-SE" dirty="0" err="1"/>
              <a:t>chain</a:t>
            </a:r>
            <a:r>
              <a:rPr lang="sv-SE" dirty="0"/>
              <a:t> is the limitation for the </a:t>
            </a:r>
            <a:r>
              <a:rPr lang="sv-SE" dirty="0" err="1"/>
              <a:t>buoy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maximum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load</a:t>
            </a:r>
            <a:r>
              <a:rPr lang="sv-SE" dirty="0"/>
              <a:t> for the </a:t>
            </a:r>
            <a:r>
              <a:rPr lang="sv-SE" dirty="0" err="1"/>
              <a:t>buoy</a:t>
            </a:r>
            <a:r>
              <a:rPr lang="sv-SE" dirty="0"/>
              <a:t> is 269 tons, break </a:t>
            </a:r>
            <a:r>
              <a:rPr lang="sv-SE" dirty="0" err="1"/>
              <a:t>load</a:t>
            </a:r>
            <a:r>
              <a:rPr lang="sv-SE" dirty="0"/>
              <a:t> 383 ton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076"/>
            <a:ext cx="3592046" cy="253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4315278"/>
            <a:ext cx="3400425" cy="254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2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70" y="0"/>
            <a:ext cx="94265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2636847" y="320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 smtClean="0"/>
          </a:p>
        </p:txBody>
      </p:sp>
      <p:sp>
        <p:nvSpPr>
          <p:cNvPr id="7" name="textruta 6"/>
          <p:cNvSpPr txBox="1"/>
          <p:nvPr/>
        </p:nvSpPr>
        <p:spPr>
          <a:xfrm>
            <a:off x="2107599" y="101357"/>
            <a:ext cx="527599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 moored at Strömmen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ylinder 8"/>
          <p:cNvSpPr/>
          <p:nvPr/>
        </p:nvSpPr>
        <p:spPr>
          <a:xfrm rot="19125327">
            <a:off x="5965930" y="4457155"/>
            <a:ext cx="654168" cy="264441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Rak 14"/>
          <p:cNvCxnSpPr/>
          <p:nvPr/>
        </p:nvCxnSpPr>
        <p:spPr>
          <a:xfrm>
            <a:off x="5472100" y="4143899"/>
            <a:ext cx="487811" cy="2725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6134543" y="4493123"/>
            <a:ext cx="316944" cy="19250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/>
          <p:cNvSpPr txBox="1"/>
          <p:nvPr/>
        </p:nvSpPr>
        <p:spPr>
          <a:xfrm>
            <a:off x="6334028" y="3582189"/>
            <a:ext cx="29079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dirty="0" err="1" smtClean="0"/>
              <a:t>Distance</a:t>
            </a:r>
            <a:r>
              <a:rPr lang="sv-SE" dirty="0" smtClean="0"/>
              <a:t> </a:t>
            </a:r>
            <a:r>
              <a:rPr lang="sv-SE" dirty="0" err="1"/>
              <a:t>b</a:t>
            </a:r>
            <a:r>
              <a:rPr lang="sv-SE" dirty="0" err="1" smtClean="0"/>
              <a:t>uoy</a:t>
            </a:r>
            <a:r>
              <a:rPr lang="sv-SE" dirty="0" smtClean="0"/>
              <a:t> – Ship 30-40m</a:t>
            </a:r>
            <a:endParaRPr lang="en-US" dirty="0"/>
          </a:p>
        </p:txBody>
      </p:sp>
      <p:sp>
        <p:nvSpPr>
          <p:cNvPr id="21" name="textruta 20"/>
          <p:cNvSpPr txBox="1"/>
          <p:nvPr/>
        </p:nvSpPr>
        <p:spPr>
          <a:xfrm>
            <a:off x="6672824" y="5113207"/>
            <a:ext cx="201407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D</a:t>
            </a:r>
            <a:r>
              <a:rPr lang="sv-SE" dirty="0" smtClean="0">
                <a:solidFill>
                  <a:srgbClr val="FF0000"/>
                </a:solidFill>
              </a:rPr>
              <a:t>rift </a:t>
            </a:r>
            <a:r>
              <a:rPr lang="sv-SE" dirty="0" err="1" smtClean="0">
                <a:solidFill>
                  <a:srgbClr val="FF0000"/>
                </a:solidFill>
              </a:rPr>
              <a:t>of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buoy</a:t>
            </a:r>
            <a:r>
              <a:rPr lang="sv-SE" dirty="0" smtClean="0">
                <a:solidFill>
                  <a:srgbClr val="FF0000"/>
                </a:solidFill>
              </a:rPr>
              <a:t> ~10 m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" name="Grupp 5"/>
          <p:cNvGrpSpPr/>
          <p:nvPr/>
        </p:nvGrpSpPr>
        <p:grpSpPr>
          <a:xfrm>
            <a:off x="3568726" y="4660779"/>
            <a:ext cx="2128593" cy="1596445"/>
            <a:chOff x="3052308" y="4143899"/>
            <a:chExt cx="2128593" cy="1596445"/>
          </a:xfrm>
        </p:grpSpPr>
        <p:pic>
          <p:nvPicPr>
            <p:cNvPr id="3074" name="Picture 2" descr="C:\Sjöfartsverket\Boj strömmen\Lasses bilder\20150517_12573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308" y="4143899"/>
              <a:ext cx="2128593" cy="1596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ruta 3"/>
            <p:cNvSpPr txBox="1"/>
            <p:nvPr/>
          </p:nvSpPr>
          <p:spPr>
            <a:xfrm>
              <a:off x="3208502" y="5205539"/>
              <a:ext cx="18162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 smtClean="0">
                  <a:solidFill>
                    <a:srgbClr val="FFFF00"/>
                  </a:solidFill>
                </a:rPr>
                <a:t>The </a:t>
              </a:r>
              <a:r>
                <a:rPr lang="sv-SE" sz="1200" dirty="0" err="1" smtClean="0">
                  <a:solidFill>
                    <a:srgbClr val="FFFF00"/>
                  </a:solidFill>
                </a:rPr>
                <a:t>bouy</a:t>
              </a:r>
              <a:r>
                <a:rPr lang="sv-SE" sz="1200" dirty="0">
                  <a:solidFill>
                    <a:srgbClr val="FFFF00"/>
                  </a:solidFill>
                </a:rPr>
                <a:t> </a:t>
              </a:r>
              <a:r>
                <a:rPr lang="sv-SE" sz="1200" dirty="0" err="1" smtClean="0">
                  <a:solidFill>
                    <a:srgbClr val="FFFF00"/>
                  </a:solidFill>
                </a:rPr>
                <a:t>will</a:t>
              </a:r>
              <a:r>
                <a:rPr lang="sv-SE" sz="1200" dirty="0" smtClean="0">
                  <a:solidFill>
                    <a:srgbClr val="FFFF00"/>
                  </a:solidFill>
                </a:rPr>
                <a:t> pitch</a:t>
              </a:r>
              <a:br>
                <a:rPr lang="sv-SE" sz="1200" dirty="0" smtClean="0">
                  <a:solidFill>
                    <a:srgbClr val="FFFF00"/>
                  </a:solidFill>
                </a:rPr>
              </a:br>
              <a:r>
                <a:rPr lang="sv-SE" sz="1200" dirty="0" err="1" smtClean="0">
                  <a:solidFill>
                    <a:srgbClr val="FFFF00"/>
                  </a:solidFill>
                </a:rPr>
                <a:t>when</a:t>
              </a:r>
              <a:r>
                <a:rPr lang="sv-SE" sz="1200" dirty="0" smtClean="0">
                  <a:solidFill>
                    <a:srgbClr val="FFFF00"/>
                  </a:solidFill>
                </a:rPr>
                <a:t> the </a:t>
              </a:r>
              <a:r>
                <a:rPr lang="sv-SE" sz="1200" dirty="0" err="1" smtClean="0">
                  <a:solidFill>
                    <a:srgbClr val="FFFF00"/>
                  </a:solidFill>
                </a:rPr>
                <a:t>lines</a:t>
              </a:r>
              <a:r>
                <a:rPr lang="sv-SE" sz="1200" dirty="0" smtClean="0">
                  <a:solidFill>
                    <a:srgbClr val="FFFF00"/>
                  </a:solidFill>
                </a:rPr>
                <a:t> </a:t>
              </a:r>
              <a:r>
                <a:rPr lang="sv-SE" sz="1200" dirty="0" err="1" smtClean="0">
                  <a:solidFill>
                    <a:srgbClr val="FFFF00"/>
                  </a:solidFill>
                </a:rPr>
                <a:t>are</a:t>
              </a:r>
              <a:r>
                <a:rPr lang="sv-SE" sz="1200" dirty="0" smtClean="0">
                  <a:solidFill>
                    <a:srgbClr val="FFFF00"/>
                  </a:solidFill>
                </a:rPr>
                <a:t> </a:t>
              </a:r>
              <a:r>
                <a:rPr lang="sv-SE" sz="1200" dirty="0" err="1" smtClean="0">
                  <a:solidFill>
                    <a:srgbClr val="FFFF00"/>
                  </a:solidFill>
                </a:rPr>
                <a:t>tighted</a:t>
              </a:r>
              <a:endParaRPr lang="en-US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" name="Grupp 1"/>
          <p:cNvGrpSpPr/>
          <p:nvPr/>
        </p:nvGrpSpPr>
        <p:grpSpPr>
          <a:xfrm>
            <a:off x="2107599" y="2000878"/>
            <a:ext cx="1944530" cy="1817536"/>
            <a:chOff x="2107599" y="2000878"/>
            <a:chExt cx="1944530" cy="1817536"/>
          </a:xfrm>
        </p:grpSpPr>
        <p:sp>
          <p:nvSpPr>
            <p:cNvPr id="10" name="textruta 9"/>
            <p:cNvSpPr txBox="1"/>
            <p:nvPr/>
          </p:nvSpPr>
          <p:spPr>
            <a:xfrm>
              <a:off x="2808904" y="2000878"/>
              <a:ext cx="1243225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5 Schackels</a:t>
              </a:r>
              <a:endParaRPr lang="en-US" dirty="0"/>
            </a:p>
          </p:txBody>
        </p:sp>
        <p:sp>
          <p:nvSpPr>
            <p:cNvPr id="16" name="textruta 15"/>
            <p:cNvSpPr txBox="1"/>
            <p:nvPr/>
          </p:nvSpPr>
          <p:spPr>
            <a:xfrm>
              <a:off x="2107599" y="3449082"/>
              <a:ext cx="1243225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5 Schackels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3992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-0.03368 -0.030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-155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458670"/>
            <a:ext cx="7772400" cy="1470025"/>
          </a:xfrm>
        </p:spPr>
        <p:txBody>
          <a:bodyPr>
            <a:normAutofit/>
          </a:bodyPr>
          <a:lstStyle/>
          <a:p>
            <a:r>
              <a:rPr lang="sv-SE" sz="2400" b="1" dirty="0" smtClean="0"/>
              <a:t>The </a:t>
            </a:r>
            <a:r>
              <a:rPr lang="sv-SE" sz="2400" b="1" dirty="0" err="1" smtClean="0"/>
              <a:t>anchor</a:t>
            </a:r>
            <a:r>
              <a:rPr lang="sv-SE" sz="2400" b="1" dirty="0" smtClean="0"/>
              <a:t> system is </a:t>
            </a:r>
            <a:r>
              <a:rPr lang="sv-SE" sz="2400" b="1" dirty="0" err="1" smtClean="0"/>
              <a:t>similar</a:t>
            </a:r>
            <a:r>
              <a:rPr lang="sv-SE" sz="2400" b="1" dirty="0" smtClean="0"/>
              <a:t>, as the offshore </a:t>
            </a:r>
            <a:r>
              <a:rPr lang="sv-SE" sz="2400" b="1" dirty="0" err="1" smtClean="0"/>
              <a:t>industry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use</a:t>
            </a:r>
            <a:r>
              <a:rPr lang="sv-SE" sz="2400" b="1" dirty="0" smtClean="0"/>
              <a:t> for </a:t>
            </a:r>
            <a:r>
              <a:rPr lang="sv-SE" sz="2400" b="1" dirty="0" err="1" smtClean="0"/>
              <a:t>mooring</a:t>
            </a:r>
            <a:r>
              <a:rPr lang="sv-SE" sz="2400" b="1" dirty="0" smtClean="0"/>
              <a:t> in </a:t>
            </a:r>
            <a:r>
              <a:rPr lang="sv-SE" sz="2400" b="1" dirty="0" err="1" smtClean="0"/>
              <a:t>open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waters</a:t>
            </a:r>
            <a:endParaRPr lang="sv-SE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6" y="1882601"/>
            <a:ext cx="7155794" cy="497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15" y="1987126"/>
            <a:ext cx="2598534" cy="194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k pil 4"/>
          <p:cNvCxnSpPr/>
          <p:nvPr/>
        </p:nvCxnSpPr>
        <p:spPr>
          <a:xfrm flipV="1">
            <a:off x="1646675" y="4014065"/>
            <a:ext cx="495055" cy="14851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 7"/>
          <p:cNvGrpSpPr/>
          <p:nvPr/>
        </p:nvGrpSpPr>
        <p:grpSpPr>
          <a:xfrm>
            <a:off x="4039569" y="1735600"/>
            <a:ext cx="4143375" cy="5076825"/>
            <a:chOff x="3795934" y="1463954"/>
            <a:chExt cx="4143375" cy="507682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934" y="1463954"/>
              <a:ext cx="4143375" cy="507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ruta 6"/>
            <p:cNvSpPr txBox="1"/>
            <p:nvPr/>
          </p:nvSpPr>
          <p:spPr>
            <a:xfrm>
              <a:off x="5324941" y="1718810"/>
              <a:ext cx="2313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2 x ”MK5”-anchor, </a:t>
              </a:r>
              <a:br>
                <a:rPr lang="sv-SE" dirty="0" smtClean="0"/>
              </a:br>
              <a:r>
                <a:rPr lang="sv-SE" dirty="0" err="1" smtClean="0"/>
                <a:t>weight</a:t>
              </a:r>
              <a:r>
                <a:rPr lang="sv-SE" dirty="0" smtClean="0"/>
                <a:t> </a:t>
              </a:r>
              <a:r>
                <a:rPr lang="sv-SE" dirty="0" err="1" smtClean="0"/>
                <a:t>of</a:t>
              </a:r>
              <a:r>
                <a:rPr lang="sv-SE" dirty="0" smtClean="0"/>
                <a:t> 15 tons </a:t>
              </a:r>
              <a:r>
                <a:rPr lang="sv-SE" dirty="0" err="1" smtClean="0"/>
                <a:t>each</a:t>
              </a:r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190882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7" y="1604962"/>
            <a:ext cx="64484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1054277" y="503675"/>
            <a:ext cx="689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The </a:t>
            </a:r>
            <a:r>
              <a:rPr lang="sv-SE" dirty="0" err="1" smtClean="0"/>
              <a:t>blue</a:t>
            </a:r>
            <a:r>
              <a:rPr lang="sv-SE" dirty="0" smtClean="0"/>
              <a:t> and violett figurs show all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anchors</a:t>
            </a:r>
            <a:r>
              <a:rPr lang="sv-SE" dirty="0" smtClean="0"/>
              <a:t> at Stockholms Ström </a:t>
            </a:r>
            <a:endParaRPr lang="sv-SE" dirty="0"/>
          </a:p>
        </p:txBody>
      </p:sp>
      <p:grpSp>
        <p:nvGrpSpPr>
          <p:cNvPr id="15" name="Grupp 14"/>
          <p:cNvGrpSpPr/>
          <p:nvPr/>
        </p:nvGrpSpPr>
        <p:grpSpPr>
          <a:xfrm>
            <a:off x="2501771" y="1133745"/>
            <a:ext cx="3420379" cy="2655295"/>
            <a:chOff x="2501771" y="1133745"/>
            <a:chExt cx="3420379" cy="2655295"/>
          </a:xfrm>
        </p:grpSpPr>
        <p:cxnSp>
          <p:nvCxnSpPr>
            <p:cNvPr id="8" name="Rak pil 7"/>
            <p:cNvCxnSpPr/>
            <p:nvPr/>
          </p:nvCxnSpPr>
          <p:spPr>
            <a:xfrm flipH="1">
              <a:off x="2501771" y="1133745"/>
              <a:ext cx="1215134" cy="945105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pil 11"/>
            <p:cNvCxnSpPr/>
            <p:nvPr/>
          </p:nvCxnSpPr>
          <p:spPr>
            <a:xfrm>
              <a:off x="3985271" y="1133745"/>
              <a:ext cx="1936879" cy="2655295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72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570" y="0"/>
            <a:ext cx="1030514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med klippta hörn på samma sida 7"/>
          <p:cNvSpPr/>
          <p:nvPr/>
        </p:nvSpPr>
        <p:spPr>
          <a:xfrm>
            <a:off x="2276745" y="2789543"/>
            <a:ext cx="315035" cy="71238"/>
          </a:xfrm>
          <a:prstGeom prst="snip2SameRect">
            <a:avLst>
              <a:gd name="adj1" fmla="val 30777"/>
              <a:gd name="adj2" fmla="val 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1871700" y="773705"/>
            <a:ext cx="4994509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dirty="0" err="1" smtClean="0"/>
              <a:t>There</a:t>
            </a:r>
            <a:r>
              <a:rPr lang="sv-SE" dirty="0" smtClean="0"/>
              <a:t> is ~ 10 m slack in the </a:t>
            </a:r>
            <a:r>
              <a:rPr lang="sv-SE" dirty="0" err="1" smtClean="0"/>
              <a:t>chain</a:t>
            </a:r>
            <a:r>
              <a:rPr lang="sv-SE" dirty="0" smtClean="0"/>
              <a:t> for </a:t>
            </a:r>
            <a:r>
              <a:rPr lang="sv-SE" dirty="0" err="1" smtClean="0"/>
              <a:t>each</a:t>
            </a:r>
            <a:r>
              <a:rPr lang="sv-SE" dirty="0" smtClean="0"/>
              <a:t> </a:t>
            </a:r>
            <a:r>
              <a:rPr lang="sv-SE" dirty="0" err="1" smtClean="0"/>
              <a:t>buoy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which</a:t>
            </a:r>
            <a:r>
              <a:rPr lang="sv-SE" dirty="0" smtClean="0"/>
              <a:t> </a:t>
            </a:r>
            <a:r>
              <a:rPr lang="sv-SE" dirty="0" err="1" smtClean="0"/>
              <a:t>means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the </a:t>
            </a:r>
            <a:r>
              <a:rPr lang="sv-SE" dirty="0" err="1" smtClean="0"/>
              <a:t>distance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</a:t>
            </a:r>
            <a:r>
              <a:rPr lang="sv-SE" dirty="0" err="1" smtClean="0"/>
              <a:t>buoys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be ~380m </a:t>
            </a:r>
            <a:r>
              <a:rPr lang="sv-SE" dirty="0" err="1" smtClean="0"/>
              <a:t>after</a:t>
            </a:r>
            <a:r>
              <a:rPr lang="sv-SE" dirty="0" smtClean="0"/>
              <a:t> the </a:t>
            </a:r>
            <a:r>
              <a:rPr lang="sv-SE" dirty="0" err="1" smtClean="0"/>
              <a:t>lines</a:t>
            </a:r>
            <a:r>
              <a:rPr lang="sv-SE" dirty="0" smtClean="0"/>
              <a:t> has </a:t>
            </a:r>
            <a:r>
              <a:rPr lang="sv-SE" dirty="0" err="1" smtClean="0"/>
              <a:t>been</a:t>
            </a:r>
            <a:r>
              <a:rPr lang="sv-SE" dirty="0" smtClean="0"/>
              <a:t> </a:t>
            </a:r>
            <a:r>
              <a:rPr lang="sv-SE" dirty="0" err="1" smtClean="0"/>
              <a:t>tightened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11" name="Rektangel med klippta hörn på samma sida 10"/>
          <p:cNvSpPr/>
          <p:nvPr/>
        </p:nvSpPr>
        <p:spPr>
          <a:xfrm>
            <a:off x="5472100" y="4326683"/>
            <a:ext cx="315035" cy="71238"/>
          </a:xfrm>
          <a:prstGeom prst="snip2SameRect">
            <a:avLst>
              <a:gd name="adj1" fmla="val 30777"/>
              <a:gd name="adj2" fmla="val 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871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2969 0.015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78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-0.03924 -0.0233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75" y="1181675"/>
            <a:ext cx="3664929" cy="413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4" y="1223755"/>
            <a:ext cx="3995373" cy="410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161510" y="304270"/>
            <a:ext cx="864096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smtClean="0"/>
              <a:t>The system is designed for </a:t>
            </a:r>
            <a:r>
              <a:rPr lang="sv-SE" sz="2000" b="1" dirty="0" err="1" smtClean="0"/>
              <a:t>mean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winds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up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to</a:t>
            </a:r>
            <a:r>
              <a:rPr lang="sv-SE" sz="2000" b="1" dirty="0" smtClean="0"/>
              <a:t> 14 m/s in all </a:t>
            </a:r>
            <a:br>
              <a:rPr lang="sv-SE" sz="2000" b="1" dirty="0" smtClean="0"/>
            </a:br>
            <a:r>
              <a:rPr lang="sv-SE" sz="2000" b="1" dirty="0" err="1" smtClean="0"/>
              <a:t>directions</a:t>
            </a:r>
            <a:r>
              <a:rPr lang="sv-SE" sz="2000" b="1" dirty="0" smtClean="0"/>
              <a:t> for a </a:t>
            </a:r>
            <a:r>
              <a:rPr lang="sv-SE" sz="2000" b="1" dirty="0" err="1" smtClean="0"/>
              <a:t>ship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with</a:t>
            </a:r>
            <a:r>
              <a:rPr lang="sv-SE" sz="2000" b="1" dirty="0" smtClean="0"/>
              <a:t> a </a:t>
            </a:r>
            <a:r>
              <a:rPr lang="sv-SE" sz="2000" b="1" dirty="0" err="1" smtClean="0"/>
              <a:t>wind</a:t>
            </a:r>
            <a:r>
              <a:rPr lang="sv-SE" sz="2000" b="1" dirty="0" smtClean="0"/>
              <a:t> area </a:t>
            </a:r>
            <a:r>
              <a:rPr lang="sv-SE" sz="2000" b="1" dirty="0" err="1" smtClean="0"/>
              <a:t>of</a:t>
            </a:r>
            <a:r>
              <a:rPr lang="sv-SE" sz="2000" b="1" dirty="0" smtClean="0"/>
              <a:t> 10 000 </a:t>
            </a:r>
            <a:r>
              <a:rPr lang="sv-SE" sz="2000" b="1" dirty="0" err="1" smtClean="0"/>
              <a:t>sqm</a:t>
            </a:r>
            <a:r>
              <a:rPr lang="sv-SE" sz="2000" b="1" dirty="0" smtClean="0"/>
              <a:t> </a:t>
            </a:r>
            <a:endParaRPr lang="sv-SE" sz="2000" b="1" dirty="0"/>
          </a:p>
        </p:txBody>
      </p:sp>
      <p:sp>
        <p:nvSpPr>
          <p:cNvPr id="2" name="Ellips 1"/>
          <p:cNvSpPr/>
          <p:nvPr/>
        </p:nvSpPr>
        <p:spPr>
          <a:xfrm>
            <a:off x="1534161" y="1966425"/>
            <a:ext cx="495055" cy="180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6876265" y="5139190"/>
            <a:ext cx="495055" cy="180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1518922" y="3173116"/>
            <a:ext cx="495055" cy="436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72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3188" y="0"/>
            <a:ext cx="47529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ak 2"/>
          <p:cNvCxnSpPr/>
          <p:nvPr/>
        </p:nvCxnSpPr>
        <p:spPr>
          <a:xfrm flipH="1" flipV="1">
            <a:off x="0" y="1325563"/>
            <a:ext cx="6261100" cy="8508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k 4"/>
          <p:cNvCxnSpPr/>
          <p:nvPr/>
        </p:nvCxnSpPr>
        <p:spPr>
          <a:xfrm flipH="1" flipV="1">
            <a:off x="0" y="1587500"/>
            <a:ext cx="6248400" cy="588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5"/>
          <p:cNvCxnSpPr/>
          <p:nvPr/>
        </p:nvCxnSpPr>
        <p:spPr>
          <a:xfrm flipH="1" flipV="1">
            <a:off x="107950" y="1751012"/>
            <a:ext cx="6388100" cy="6929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 flipH="1" flipV="1">
            <a:off x="12700" y="1626393"/>
            <a:ext cx="6388100" cy="7135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 flipH="1" flipV="1">
            <a:off x="0" y="1881981"/>
            <a:ext cx="6604000" cy="588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 flipH="1" flipV="1">
            <a:off x="0" y="1751012"/>
            <a:ext cx="6413500" cy="588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7"/>
          <p:cNvSpPr txBox="1"/>
          <p:nvPr/>
        </p:nvSpPr>
        <p:spPr>
          <a:xfrm>
            <a:off x="838200" y="571500"/>
            <a:ext cx="4732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Maximum 6 </a:t>
            </a:r>
            <a:r>
              <a:rPr lang="sv-SE" dirty="0" err="1" smtClean="0"/>
              <a:t>lines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be </a:t>
            </a:r>
            <a:r>
              <a:rPr lang="sv-SE" dirty="0" err="1" smtClean="0"/>
              <a:t>used</a:t>
            </a:r>
            <a:r>
              <a:rPr lang="sv-SE" dirty="0" smtClean="0"/>
              <a:t> for </a:t>
            </a:r>
            <a:r>
              <a:rPr lang="sv-SE" dirty="0" err="1" smtClean="0"/>
              <a:t>mooring</a:t>
            </a:r>
            <a:r>
              <a:rPr lang="sv-SE" dirty="0" smtClean="0"/>
              <a:t> at the</a:t>
            </a:r>
            <a:br>
              <a:rPr lang="sv-SE" dirty="0" smtClean="0"/>
            </a:br>
            <a:r>
              <a:rPr lang="sv-SE" dirty="0" smtClean="0"/>
              <a:t>western </a:t>
            </a:r>
            <a:r>
              <a:rPr lang="sv-SE" dirty="0" err="1" smtClean="0"/>
              <a:t>buoy</a:t>
            </a:r>
            <a:r>
              <a:rPr lang="sv-SE" dirty="0" smtClean="0"/>
              <a:t> and 8 </a:t>
            </a:r>
            <a:r>
              <a:rPr lang="sv-SE" dirty="0" err="1" smtClean="0"/>
              <a:t>lines</a:t>
            </a:r>
            <a:r>
              <a:rPr lang="sv-SE" dirty="0" smtClean="0"/>
              <a:t> at the </a:t>
            </a:r>
            <a:r>
              <a:rPr lang="sv-SE" dirty="0" err="1" smtClean="0"/>
              <a:t>eastern</a:t>
            </a:r>
            <a:r>
              <a:rPr lang="sv-SE" dirty="0" smtClean="0"/>
              <a:t> </a:t>
            </a:r>
            <a:r>
              <a:rPr lang="sv-SE" dirty="0" err="1" smtClean="0"/>
              <a:t>buoy</a:t>
            </a:r>
            <a:endParaRPr lang="en-US" dirty="0"/>
          </a:p>
        </p:txBody>
      </p:sp>
      <p:sp>
        <p:nvSpPr>
          <p:cNvPr id="19" name="textruta 18"/>
          <p:cNvSpPr txBox="1"/>
          <p:nvPr/>
        </p:nvSpPr>
        <p:spPr>
          <a:xfrm>
            <a:off x="107950" y="3302000"/>
            <a:ext cx="700820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dirty="0" smtClean="0"/>
              <a:t>The </a:t>
            </a:r>
            <a:r>
              <a:rPr lang="sv-SE" dirty="0" err="1" smtClean="0"/>
              <a:t>buoys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equipped with AIS and </a:t>
            </a:r>
            <a:r>
              <a:rPr lang="sv-SE" dirty="0" err="1"/>
              <a:t>q</a:t>
            </a:r>
            <a:r>
              <a:rPr lang="sv-SE" dirty="0" err="1" smtClean="0"/>
              <a:t>uick</a:t>
            </a:r>
            <a:r>
              <a:rPr lang="sv-SE" dirty="0" smtClean="0"/>
              <a:t> release hooks (SWL 125 ton)</a:t>
            </a:r>
            <a:br>
              <a:rPr lang="sv-SE" dirty="0" smtClean="0"/>
            </a:br>
            <a:r>
              <a:rPr lang="sv-SE" dirty="0"/>
              <a:t>T</a:t>
            </a:r>
            <a:r>
              <a:rPr lang="sv-SE" dirty="0" smtClean="0"/>
              <a:t>he </a:t>
            </a:r>
            <a:r>
              <a:rPr lang="sv-SE" dirty="0" err="1" smtClean="0"/>
              <a:t>anchor</a:t>
            </a:r>
            <a:r>
              <a:rPr lang="sv-SE" dirty="0" smtClean="0"/>
              <a:t> </a:t>
            </a:r>
            <a:r>
              <a:rPr lang="sv-SE" dirty="0" err="1" smtClean="0"/>
              <a:t>chain</a:t>
            </a:r>
            <a:r>
              <a:rPr lang="sv-SE" dirty="0" smtClean="0"/>
              <a:t> is the limitation for the </a:t>
            </a:r>
            <a:r>
              <a:rPr lang="sv-SE" dirty="0" err="1" smtClean="0"/>
              <a:t>buoy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>m</a:t>
            </a:r>
            <a:r>
              <a:rPr lang="sv-SE" dirty="0" smtClean="0"/>
              <a:t>aximum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load</a:t>
            </a:r>
            <a:r>
              <a:rPr lang="sv-SE" dirty="0"/>
              <a:t> for the </a:t>
            </a:r>
            <a:r>
              <a:rPr lang="sv-SE" dirty="0" err="1" smtClean="0"/>
              <a:t>buoy</a:t>
            </a:r>
            <a:r>
              <a:rPr lang="sv-SE" dirty="0" smtClean="0"/>
              <a:t> </a:t>
            </a:r>
            <a:r>
              <a:rPr lang="sv-SE" dirty="0"/>
              <a:t>is 269 tons, </a:t>
            </a:r>
            <a:r>
              <a:rPr lang="sv-SE" dirty="0" smtClean="0"/>
              <a:t>break </a:t>
            </a:r>
            <a:r>
              <a:rPr lang="sv-SE" dirty="0" err="1" smtClean="0"/>
              <a:t>load</a:t>
            </a:r>
            <a:r>
              <a:rPr lang="sv-SE" dirty="0" smtClean="0"/>
              <a:t> 383 ton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076"/>
            <a:ext cx="3592046" cy="253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4315278"/>
            <a:ext cx="3400425" cy="254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95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3736" y="0"/>
            <a:ext cx="12806993" cy="696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3221850" y="717085"/>
            <a:ext cx="591565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 smtClean="0"/>
              <a:t>Stockholm Port do not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any</a:t>
            </a:r>
            <a:r>
              <a:rPr lang="sv-SE" dirty="0" smtClean="0"/>
              <a:t> </a:t>
            </a:r>
            <a:r>
              <a:rPr lang="sv-SE" dirty="0" err="1" smtClean="0"/>
              <a:t>restrictions</a:t>
            </a:r>
            <a:r>
              <a:rPr lang="sv-SE" dirty="0" smtClean="0"/>
              <a:t> for </a:t>
            </a:r>
            <a:r>
              <a:rPr lang="sv-SE" dirty="0" err="1" smtClean="0"/>
              <a:t>bow</a:t>
            </a:r>
            <a:r>
              <a:rPr lang="sv-SE" dirty="0" smtClean="0"/>
              <a:t> </a:t>
            </a:r>
            <a:r>
              <a:rPr lang="sv-SE" dirty="0" err="1" smtClean="0"/>
              <a:t>out</a:t>
            </a:r>
            <a:r>
              <a:rPr lang="sv-SE" dirty="0" smtClean="0"/>
              <a:t> or in.</a:t>
            </a:r>
            <a:br>
              <a:rPr lang="sv-SE" dirty="0" smtClean="0"/>
            </a:br>
            <a:r>
              <a:rPr lang="sv-SE" dirty="0" smtClean="0"/>
              <a:t> </a:t>
            </a:r>
            <a:r>
              <a:rPr lang="sv-SE" dirty="0" err="1" smtClean="0"/>
              <a:t>Its</a:t>
            </a:r>
            <a:r>
              <a:rPr lang="sv-SE" dirty="0"/>
              <a:t> </a:t>
            </a:r>
            <a:r>
              <a:rPr lang="sv-SE" dirty="0" err="1" smtClean="0"/>
              <a:t>up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the </a:t>
            </a:r>
            <a:r>
              <a:rPr lang="sv-SE" dirty="0" err="1" smtClean="0"/>
              <a:t>ship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determine</a:t>
            </a:r>
            <a:r>
              <a:rPr lang="sv-SE" dirty="0" smtClean="0"/>
              <a:t>, </a:t>
            </a:r>
            <a:r>
              <a:rPr lang="sv-SE" dirty="0" err="1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its</a:t>
            </a:r>
            <a:r>
              <a:rPr lang="sv-SE" dirty="0" smtClean="0"/>
              <a:t> </a:t>
            </a:r>
            <a:r>
              <a:rPr lang="sv-SE" dirty="0" err="1" smtClean="0"/>
              <a:t>appreciates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err="1" smtClean="0"/>
              <a:t>if</a:t>
            </a:r>
            <a:r>
              <a:rPr lang="sv-SE" dirty="0" smtClean="0"/>
              <a:t> the </a:t>
            </a:r>
            <a:r>
              <a:rPr lang="sv-SE" dirty="0" err="1" smtClean="0"/>
              <a:t>ship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</a:t>
            </a:r>
            <a:r>
              <a:rPr lang="sv-SE" dirty="0" err="1" smtClean="0"/>
              <a:t>moor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the </a:t>
            </a:r>
            <a:r>
              <a:rPr lang="sv-SE" dirty="0" err="1" smtClean="0"/>
              <a:t>bow</a:t>
            </a:r>
            <a:r>
              <a:rPr lang="sv-SE" dirty="0" smtClean="0"/>
              <a:t> in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1262343" y="6062807"/>
            <a:ext cx="661931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dirty="0" err="1" smtClean="0"/>
              <a:t>Its</a:t>
            </a:r>
            <a:r>
              <a:rPr lang="sv-SE" dirty="0" smtClean="0"/>
              <a:t> </a:t>
            </a:r>
            <a:r>
              <a:rPr lang="sv-SE" dirty="0" err="1" smtClean="0"/>
              <a:t>possible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approach </a:t>
            </a:r>
            <a:r>
              <a:rPr lang="sv-SE" dirty="0" err="1" smtClean="0"/>
              <a:t>north</a:t>
            </a:r>
            <a:r>
              <a:rPr lang="sv-SE" dirty="0" smtClean="0"/>
              <a:t> or </a:t>
            </a:r>
            <a:r>
              <a:rPr lang="sv-SE" dirty="0" err="1" smtClean="0"/>
              <a:t>south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eastern</a:t>
            </a:r>
            <a:r>
              <a:rPr lang="sv-SE" dirty="0" smtClean="0"/>
              <a:t> </a:t>
            </a:r>
            <a:r>
              <a:rPr lang="sv-SE" dirty="0" err="1" smtClean="0"/>
              <a:t>mooring</a:t>
            </a:r>
            <a:r>
              <a:rPr lang="sv-SE" dirty="0" smtClean="0"/>
              <a:t> </a:t>
            </a:r>
            <a:r>
              <a:rPr lang="sv-SE" dirty="0" err="1" smtClean="0"/>
              <a:t>buoy</a:t>
            </a:r>
            <a:r>
              <a:rPr lang="sv-SE" dirty="0" smtClean="0"/>
              <a:t> </a:t>
            </a:r>
            <a:endParaRPr lang="sv-SE" dirty="0"/>
          </a:p>
        </p:txBody>
      </p:sp>
      <p:grpSp>
        <p:nvGrpSpPr>
          <p:cNvPr id="12" name="Grupp 11"/>
          <p:cNvGrpSpPr/>
          <p:nvPr/>
        </p:nvGrpSpPr>
        <p:grpSpPr>
          <a:xfrm>
            <a:off x="3228813" y="3621375"/>
            <a:ext cx="7622384" cy="1957128"/>
            <a:chOff x="3228813" y="3621375"/>
            <a:chExt cx="7622384" cy="1957128"/>
          </a:xfrm>
        </p:grpSpPr>
        <p:sp>
          <p:nvSpPr>
            <p:cNvPr id="11" name="Svängd 10"/>
            <p:cNvSpPr/>
            <p:nvPr/>
          </p:nvSpPr>
          <p:spPr>
            <a:xfrm rot="1484744" flipH="1">
              <a:off x="3808866" y="3621375"/>
              <a:ext cx="7042331" cy="975169"/>
            </a:xfrm>
            <a:custGeom>
              <a:avLst/>
              <a:gdLst>
                <a:gd name="connsiteX0" fmla="*/ 0 w 1391429"/>
                <a:gd name="connsiteY0" fmla="*/ 434340 h 434340"/>
                <a:gd name="connsiteX1" fmla="*/ 0 w 1391429"/>
                <a:gd name="connsiteY1" fmla="*/ 244316 h 434340"/>
                <a:gd name="connsiteX2" fmla="*/ 190024 w 1391429"/>
                <a:gd name="connsiteY2" fmla="*/ 54292 h 434340"/>
                <a:gd name="connsiteX3" fmla="*/ 1282844 w 1391429"/>
                <a:gd name="connsiteY3" fmla="*/ 54293 h 434340"/>
                <a:gd name="connsiteX4" fmla="*/ 1282844 w 1391429"/>
                <a:gd name="connsiteY4" fmla="*/ 0 h 434340"/>
                <a:gd name="connsiteX5" fmla="*/ 1391429 w 1391429"/>
                <a:gd name="connsiteY5" fmla="*/ 108585 h 434340"/>
                <a:gd name="connsiteX6" fmla="*/ 1282844 w 1391429"/>
                <a:gd name="connsiteY6" fmla="*/ 217170 h 434340"/>
                <a:gd name="connsiteX7" fmla="*/ 1282844 w 1391429"/>
                <a:gd name="connsiteY7" fmla="*/ 162878 h 434340"/>
                <a:gd name="connsiteX8" fmla="*/ 190024 w 1391429"/>
                <a:gd name="connsiteY8" fmla="*/ 162878 h 434340"/>
                <a:gd name="connsiteX9" fmla="*/ 108585 w 1391429"/>
                <a:gd name="connsiteY9" fmla="*/ 244317 h 434340"/>
                <a:gd name="connsiteX10" fmla="*/ 108585 w 1391429"/>
                <a:gd name="connsiteY10" fmla="*/ 434340 h 434340"/>
                <a:gd name="connsiteX11" fmla="*/ 0 w 1391429"/>
                <a:gd name="connsiteY11" fmla="*/ 434340 h 434340"/>
                <a:gd name="connsiteX0" fmla="*/ 0 w 1391429"/>
                <a:gd name="connsiteY0" fmla="*/ 434340 h 434340"/>
                <a:gd name="connsiteX1" fmla="*/ 0 w 1391429"/>
                <a:gd name="connsiteY1" fmla="*/ 244316 h 434340"/>
                <a:gd name="connsiteX2" fmla="*/ 654047 w 1391429"/>
                <a:gd name="connsiteY2" fmla="*/ 54292 h 434340"/>
                <a:gd name="connsiteX3" fmla="*/ 1282844 w 1391429"/>
                <a:gd name="connsiteY3" fmla="*/ 54293 h 434340"/>
                <a:gd name="connsiteX4" fmla="*/ 1282844 w 1391429"/>
                <a:gd name="connsiteY4" fmla="*/ 0 h 434340"/>
                <a:gd name="connsiteX5" fmla="*/ 1391429 w 1391429"/>
                <a:gd name="connsiteY5" fmla="*/ 108585 h 434340"/>
                <a:gd name="connsiteX6" fmla="*/ 1282844 w 1391429"/>
                <a:gd name="connsiteY6" fmla="*/ 217170 h 434340"/>
                <a:gd name="connsiteX7" fmla="*/ 1282844 w 1391429"/>
                <a:gd name="connsiteY7" fmla="*/ 162878 h 434340"/>
                <a:gd name="connsiteX8" fmla="*/ 190024 w 1391429"/>
                <a:gd name="connsiteY8" fmla="*/ 162878 h 434340"/>
                <a:gd name="connsiteX9" fmla="*/ 108585 w 1391429"/>
                <a:gd name="connsiteY9" fmla="*/ 244317 h 434340"/>
                <a:gd name="connsiteX10" fmla="*/ 108585 w 1391429"/>
                <a:gd name="connsiteY10" fmla="*/ 434340 h 434340"/>
                <a:gd name="connsiteX11" fmla="*/ 0 w 1391429"/>
                <a:gd name="connsiteY11" fmla="*/ 434340 h 434340"/>
                <a:gd name="connsiteX0" fmla="*/ 0 w 1391429"/>
                <a:gd name="connsiteY0" fmla="*/ 434340 h 434340"/>
                <a:gd name="connsiteX1" fmla="*/ 0 w 1391429"/>
                <a:gd name="connsiteY1" fmla="*/ 244316 h 434340"/>
                <a:gd name="connsiteX2" fmla="*/ 654047 w 1391429"/>
                <a:gd name="connsiteY2" fmla="*/ 54292 h 434340"/>
                <a:gd name="connsiteX3" fmla="*/ 1282844 w 1391429"/>
                <a:gd name="connsiteY3" fmla="*/ 54293 h 434340"/>
                <a:gd name="connsiteX4" fmla="*/ 1282844 w 1391429"/>
                <a:gd name="connsiteY4" fmla="*/ 0 h 434340"/>
                <a:gd name="connsiteX5" fmla="*/ 1391429 w 1391429"/>
                <a:gd name="connsiteY5" fmla="*/ 108585 h 434340"/>
                <a:gd name="connsiteX6" fmla="*/ 1282844 w 1391429"/>
                <a:gd name="connsiteY6" fmla="*/ 217170 h 434340"/>
                <a:gd name="connsiteX7" fmla="*/ 1282844 w 1391429"/>
                <a:gd name="connsiteY7" fmla="*/ 162878 h 434340"/>
                <a:gd name="connsiteX8" fmla="*/ 794944 w 1391429"/>
                <a:gd name="connsiteY8" fmla="*/ 176403 h 434340"/>
                <a:gd name="connsiteX9" fmla="*/ 190024 w 1391429"/>
                <a:gd name="connsiteY9" fmla="*/ 162878 h 434340"/>
                <a:gd name="connsiteX10" fmla="*/ 108585 w 1391429"/>
                <a:gd name="connsiteY10" fmla="*/ 244317 h 434340"/>
                <a:gd name="connsiteX11" fmla="*/ 108585 w 1391429"/>
                <a:gd name="connsiteY11" fmla="*/ 434340 h 434340"/>
                <a:gd name="connsiteX12" fmla="*/ 0 w 1391429"/>
                <a:gd name="connsiteY12" fmla="*/ 434340 h 434340"/>
                <a:gd name="connsiteX0" fmla="*/ 0 w 2075366"/>
                <a:gd name="connsiteY0" fmla="*/ 434340 h 754445"/>
                <a:gd name="connsiteX1" fmla="*/ 0 w 2075366"/>
                <a:gd name="connsiteY1" fmla="*/ 244316 h 754445"/>
                <a:gd name="connsiteX2" fmla="*/ 654047 w 2075366"/>
                <a:gd name="connsiteY2" fmla="*/ 54292 h 754445"/>
                <a:gd name="connsiteX3" fmla="*/ 1282844 w 2075366"/>
                <a:gd name="connsiteY3" fmla="*/ 54293 h 754445"/>
                <a:gd name="connsiteX4" fmla="*/ 1282844 w 2075366"/>
                <a:gd name="connsiteY4" fmla="*/ 0 h 754445"/>
                <a:gd name="connsiteX5" fmla="*/ 2075366 w 2075366"/>
                <a:gd name="connsiteY5" fmla="*/ 754445 h 754445"/>
                <a:gd name="connsiteX6" fmla="*/ 1282844 w 2075366"/>
                <a:gd name="connsiteY6" fmla="*/ 217170 h 754445"/>
                <a:gd name="connsiteX7" fmla="*/ 1282844 w 2075366"/>
                <a:gd name="connsiteY7" fmla="*/ 162878 h 754445"/>
                <a:gd name="connsiteX8" fmla="*/ 794944 w 2075366"/>
                <a:gd name="connsiteY8" fmla="*/ 176403 h 754445"/>
                <a:gd name="connsiteX9" fmla="*/ 190024 w 2075366"/>
                <a:gd name="connsiteY9" fmla="*/ 162878 h 754445"/>
                <a:gd name="connsiteX10" fmla="*/ 108585 w 2075366"/>
                <a:gd name="connsiteY10" fmla="*/ 244317 h 754445"/>
                <a:gd name="connsiteX11" fmla="*/ 108585 w 2075366"/>
                <a:gd name="connsiteY11" fmla="*/ 434340 h 754445"/>
                <a:gd name="connsiteX12" fmla="*/ 0 w 2075366"/>
                <a:gd name="connsiteY12" fmla="*/ 434340 h 754445"/>
                <a:gd name="connsiteX0" fmla="*/ 0 w 2075366"/>
                <a:gd name="connsiteY0" fmla="*/ 434340 h 754445"/>
                <a:gd name="connsiteX1" fmla="*/ 0 w 2075366"/>
                <a:gd name="connsiteY1" fmla="*/ 244316 h 754445"/>
                <a:gd name="connsiteX2" fmla="*/ 654047 w 2075366"/>
                <a:gd name="connsiteY2" fmla="*/ 54292 h 754445"/>
                <a:gd name="connsiteX3" fmla="*/ 1282844 w 2075366"/>
                <a:gd name="connsiteY3" fmla="*/ 54293 h 754445"/>
                <a:gd name="connsiteX4" fmla="*/ 1282844 w 2075366"/>
                <a:gd name="connsiteY4" fmla="*/ 0 h 754445"/>
                <a:gd name="connsiteX5" fmla="*/ 2075366 w 2075366"/>
                <a:gd name="connsiteY5" fmla="*/ 754445 h 754445"/>
                <a:gd name="connsiteX6" fmla="*/ 1331354 w 2075366"/>
                <a:gd name="connsiteY6" fmla="*/ 605229 h 754445"/>
                <a:gd name="connsiteX7" fmla="*/ 1282844 w 2075366"/>
                <a:gd name="connsiteY7" fmla="*/ 162878 h 754445"/>
                <a:gd name="connsiteX8" fmla="*/ 794944 w 2075366"/>
                <a:gd name="connsiteY8" fmla="*/ 176403 h 754445"/>
                <a:gd name="connsiteX9" fmla="*/ 190024 w 2075366"/>
                <a:gd name="connsiteY9" fmla="*/ 162878 h 754445"/>
                <a:gd name="connsiteX10" fmla="*/ 108585 w 2075366"/>
                <a:gd name="connsiteY10" fmla="*/ 244317 h 754445"/>
                <a:gd name="connsiteX11" fmla="*/ 108585 w 2075366"/>
                <a:gd name="connsiteY11" fmla="*/ 434340 h 754445"/>
                <a:gd name="connsiteX12" fmla="*/ 0 w 2075366"/>
                <a:gd name="connsiteY12" fmla="*/ 434340 h 754445"/>
                <a:gd name="connsiteX0" fmla="*/ 0 w 2075366"/>
                <a:gd name="connsiteY0" fmla="*/ 434340 h 754445"/>
                <a:gd name="connsiteX1" fmla="*/ 0 w 2075366"/>
                <a:gd name="connsiteY1" fmla="*/ 244316 h 754445"/>
                <a:gd name="connsiteX2" fmla="*/ 654047 w 2075366"/>
                <a:gd name="connsiteY2" fmla="*/ 54292 h 754445"/>
                <a:gd name="connsiteX3" fmla="*/ 1282844 w 2075366"/>
                <a:gd name="connsiteY3" fmla="*/ 54293 h 754445"/>
                <a:gd name="connsiteX4" fmla="*/ 1282844 w 2075366"/>
                <a:gd name="connsiteY4" fmla="*/ 0 h 754445"/>
                <a:gd name="connsiteX5" fmla="*/ 2075366 w 2075366"/>
                <a:gd name="connsiteY5" fmla="*/ 754445 h 754445"/>
                <a:gd name="connsiteX6" fmla="*/ 1331354 w 2075366"/>
                <a:gd name="connsiteY6" fmla="*/ 605229 h 754445"/>
                <a:gd name="connsiteX7" fmla="*/ 1314138 w 2075366"/>
                <a:gd name="connsiteY7" fmla="*/ 451878 h 754445"/>
                <a:gd name="connsiteX8" fmla="*/ 794944 w 2075366"/>
                <a:gd name="connsiteY8" fmla="*/ 176403 h 754445"/>
                <a:gd name="connsiteX9" fmla="*/ 190024 w 2075366"/>
                <a:gd name="connsiteY9" fmla="*/ 162878 h 754445"/>
                <a:gd name="connsiteX10" fmla="*/ 108585 w 2075366"/>
                <a:gd name="connsiteY10" fmla="*/ 244317 h 754445"/>
                <a:gd name="connsiteX11" fmla="*/ 108585 w 2075366"/>
                <a:gd name="connsiteY11" fmla="*/ 434340 h 754445"/>
                <a:gd name="connsiteX12" fmla="*/ 0 w 2075366"/>
                <a:gd name="connsiteY12" fmla="*/ 434340 h 754445"/>
                <a:gd name="connsiteX0" fmla="*/ 0 w 2075366"/>
                <a:gd name="connsiteY0" fmla="*/ 380048 h 700153"/>
                <a:gd name="connsiteX1" fmla="*/ 0 w 2075366"/>
                <a:gd name="connsiteY1" fmla="*/ 190024 h 700153"/>
                <a:gd name="connsiteX2" fmla="*/ 654047 w 2075366"/>
                <a:gd name="connsiteY2" fmla="*/ 0 h 700153"/>
                <a:gd name="connsiteX3" fmla="*/ 1282844 w 2075366"/>
                <a:gd name="connsiteY3" fmla="*/ 1 h 700153"/>
                <a:gd name="connsiteX4" fmla="*/ 1307117 w 2075366"/>
                <a:gd name="connsiteY4" fmla="*/ 216093 h 700153"/>
                <a:gd name="connsiteX5" fmla="*/ 2075366 w 2075366"/>
                <a:gd name="connsiteY5" fmla="*/ 700153 h 700153"/>
                <a:gd name="connsiteX6" fmla="*/ 1331354 w 2075366"/>
                <a:gd name="connsiteY6" fmla="*/ 550937 h 700153"/>
                <a:gd name="connsiteX7" fmla="*/ 1314138 w 2075366"/>
                <a:gd name="connsiteY7" fmla="*/ 397586 h 700153"/>
                <a:gd name="connsiteX8" fmla="*/ 794944 w 2075366"/>
                <a:gd name="connsiteY8" fmla="*/ 122111 h 700153"/>
                <a:gd name="connsiteX9" fmla="*/ 190024 w 2075366"/>
                <a:gd name="connsiteY9" fmla="*/ 108586 h 700153"/>
                <a:gd name="connsiteX10" fmla="*/ 108585 w 2075366"/>
                <a:gd name="connsiteY10" fmla="*/ 190025 h 700153"/>
                <a:gd name="connsiteX11" fmla="*/ 108585 w 2075366"/>
                <a:gd name="connsiteY11" fmla="*/ 380048 h 700153"/>
                <a:gd name="connsiteX12" fmla="*/ 0 w 2075366"/>
                <a:gd name="connsiteY12" fmla="*/ 380048 h 700153"/>
                <a:gd name="connsiteX0" fmla="*/ 0 w 2075366"/>
                <a:gd name="connsiteY0" fmla="*/ 380048 h 700153"/>
                <a:gd name="connsiteX1" fmla="*/ 0 w 2075366"/>
                <a:gd name="connsiteY1" fmla="*/ 190024 h 700153"/>
                <a:gd name="connsiteX2" fmla="*/ 654047 w 2075366"/>
                <a:gd name="connsiteY2" fmla="*/ 0 h 700153"/>
                <a:gd name="connsiteX3" fmla="*/ 1149551 w 2075366"/>
                <a:gd name="connsiteY3" fmla="*/ 104437 h 700153"/>
                <a:gd name="connsiteX4" fmla="*/ 1307117 w 2075366"/>
                <a:gd name="connsiteY4" fmla="*/ 216093 h 700153"/>
                <a:gd name="connsiteX5" fmla="*/ 2075366 w 2075366"/>
                <a:gd name="connsiteY5" fmla="*/ 700153 h 700153"/>
                <a:gd name="connsiteX6" fmla="*/ 1331354 w 2075366"/>
                <a:gd name="connsiteY6" fmla="*/ 550937 h 700153"/>
                <a:gd name="connsiteX7" fmla="*/ 1314138 w 2075366"/>
                <a:gd name="connsiteY7" fmla="*/ 397586 h 700153"/>
                <a:gd name="connsiteX8" fmla="*/ 794944 w 2075366"/>
                <a:gd name="connsiteY8" fmla="*/ 122111 h 700153"/>
                <a:gd name="connsiteX9" fmla="*/ 190024 w 2075366"/>
                <a:gd name="connsiteY9" fmla="*/ 108586 h 700153"/>
                <a:gd name="connsiteX10" fmla="*/ 108585 w 2075366"/>
                <a:gd name="connsiteY10" fmla="*/ 190025 h 700153"/>
                <a:gd name="connsiteX11" fmla="*/ 108585 w 2075366"/>
                <a:gd name="connsiteY11" fmla="*/ 380048 h 700153"/>
                <a:gd name="connsiteX12" fmla="*/ 0 w 2075366"/>
                <a:gd name="connsiteY12" fmla="*/ 380048 h 700153"/>
                <a:gd name="connsiteX0" fmla="*/ 0 w 2075366"/>
                <a:gd name="connsiteY0" fmla="*/ 380048 h 700153"/>
                <a:gd name="connsiteX1" fmla="*/ 0 w 2075366"/>
                <a:gd name="connsiteY1" fmla="*/ 190024 h 700153"/>
                <a:gd name="connsiteX2" fmla="*/ 654047 w 2075366"/>
                <a:gd name="connsiteY2" fmla="*/ 0 h 700153"/>
                <a:gd name="connsiteX3" fmla="*/ 1149551 w 2075366"/>
                <a:gd name="connsiteY3" fmla="*/ 104437 h 700153"/>
                <a:gd name="connsiteX4" fmla="*/ 1414071 w 2075366"/>
                <a:gd name="connsiteY4" fmla="*/ 3670 h 700153"/>
                <a:gd name="connsiteX5" fmla="*/ 2075366 w 2075366"/>
                <a:gd name="connsiteY5" fmla="*/ 700153 h 700153"/>
                <a:gd name="connsiteX6" fmla="*/ 1331354 w 2075366"/>
                <a:gd name="connsiteY6" fmla="*/ 550937 h 700153"/>
                <a:gd name="connsiteX7" fmla="*/ 1314138 w 2075366"/>
                <a:gd name="connsiteY7" fmla="*/ 397586 h 700153"/>
                <a:gd name="connsiteX8" fmla="*/ 794944 w 2075366"/>
                <a:gd name="connsiteY8" fmla="*/ 122111 h 700153"/>
                <a:gd name="connsiteX9" fmla="*/ 190024 w 2075366"/>
                <a:gd name="connsiteY9" fmla="*/ 108586 h 700153"/>
                <a:gd name="connsiteX10" fmla="*/ 108585 w 2075366"/>
                <a:gd name="connsiteY10" fmla="*/ 190025 h 700153"/>
                <a:gd name="connsiteX11" fmla="*/ 108585 w 2075366"/>
                <a:gd name="connsiteY11" fmla="*/ 380048 h 700153"/>
                <a:gd name="connsiteX12" fmla="*/ 0 w 2075366"/>
                <a:gd name="connsiteY12" fmla="*/ 380048 h 700153"/>
                <a:gd name="connsiteX0" fmla="*/ 0 w 2075366"/>
                <a:gd name="connsiteY0" fmla="*/ 380048 h 700153"/>
                <a:gd name="connsiteX1" fmla="*/ 0 w 2075366"/>
                <a:gd name="connsiteY1" fmla="*/ 190024 h 700153"/>
                <a:gd name="connsiteX2" fmla="*/ 654047 w 2075366"/>
                <a:gd name="connsiteY2" fmla="*/ 0 h 700153"/>
                <a:gd name="connsiteX3" fmla="*/ 1149551 w 2075366"/>
                <a:gd name="connsiteY3" fmla="*/ 104437 h 700153"/>
                <a:gd name="connsiteX4" fmla="*/ 1414071 w 2075366"/>
                <a:gd name="connsiteY4" fmla="*/ 3670 h 700153"/>
                <a:gd name="connsiteX5" fmla="*/ 2075366 w 2075366"/>
                <a:gd name="connsiteY5" fmla="*/ 700153 h 700153"/>
                <a:gd name="connsiteX6" fmla="*/ 1331354 w 2075366"/>
                <a:gd name="connsiteY6" fmla="*/ 550937 h 700153"/>
                <a:gd name="connsiteX7" fmla="*/ 1314138 w 2075366"/>
                <a:gd name="connsiteY7" fmla="*/ 397586 h 700153"/>
                <a:gd name="connsiteX8" fmla="*/ 794944 w 2075366"/>
                <a:gd name="connsiteY8" fmla="*/ 122111 h 700153"/>
                <a:gd name="connsiteX9" fmla="*/ 190024 w 2075366"/>
                <a:gd name="connsiteY9" fmla="*/ 108586 h 700153"/>
                <a:gd name="connsiteX10" fmla="*/ 108585 w 2075366"/>
                <a:gd name="connsiteY10" fmla="*/ 190025 h 700153"/>
                <a:gd name="connsiteX11" fmla="*/ 108585 w 2075366"/>
                <a:gd name="connsiteY11" fmla="*/ 380048 h 700153"/>
                <a:gd name="connsiteX12" fmla="*/ 0 w 2075366"/>
                <a:gd name="connsiteY12" fmla="*/ 380048 h 700153"/>
                <a:gd name="connsiteX0" fmla="*/ 0 w 2075366"/>
                <a:gd name="connsiteY0" fmla="*/ 380048 h 700153"/>
                <a:gd name="connsiteX1" fmla="*/ 0 w 2075366"/>
                <a:gd name="connsiteY1" fmla="*/ 190024 h 700153"/>
                <a:gd name="connsiteX2" fmla="*/ 654047 w 2075366"/>
                <a:gd name="connsiteY2" fmla="*/ 0 h 700153"/>
                <a:gd name="connsiteX3" fmla="*/ 1149551 w 2075366"/>
                <a:gd name="connsiteY3" fmla="*/ 104437 h 700153"/>
                <a:gd name="connsiteX4" fmla="*/ 1414071 w 2075366"/>
                <a:gd name="connsiteY4" fmla="*/ 3670 h 700153"/>
                <a:gd name="connsiteX5" fmla="*/ 2075366 w 2075366"/>
                <a:gd name="connsiteY5" fmla="*/ 700153 h 700153"/>
                <a:gd name="connsiteX6" fmla="*/ 1331354 w 2075366"/>
                <a:gd name="connsiteY6" fmla="*/ 550937 h 700153"/>
                <a:gd name="connsiteX7" fmla="*/ 1314138 w 2075366"/>
                <a:gd name="connsiteY7" fmla="*/ 397586 h 700153"/>
                <a:gd name="connsiteX8" fmla="*/ 775307 w 2075366"/>
                <a:gd name="connsiteY8" fmla="*/ 161613 h 700153"/>
                <a:gd name="connsiteX9" fmla="*/ 190024 w 2075366"/>
                <a:gd name="connsiteY9" fmla="*/ 108586 h 700153"/>
                <a:gd name="connsiteX10" fmla="*/ 108585 w 2075366"/>
                <a:gd name="connsiteY10" fmla="*/ 190025 h 700153"/>
                <a:gd name="connsiteX11" fmla="*/ 108585 w 2075366"/>
                <a:gd name="connsiteY11" fmla="*/ 380048 h 700153"/>
                <a:gd name="connsiteX12" fmla="*/ 0 w 2075366"/>
                <a:gd name="connsiteY12" fmla="*/ 380048 h 700153"/>
                <a:gd name="connsiteX0" fmla="*/ 48792 w 2124158"/>
                <a:gd name="connsiteY0" fmla="*/ 381842 h 701947"/>
                <a:gd name="connsiteX1" fmla="*/ 0 w 2124158"/>
                <a:gd name="connsiteY1" fmla="*/ 85346 h 701947"/>
                <a:gd name="connsiteX2" fmla="*/ 702839 w 2124158"/>
                <a:gd name="connsiteY2" fmla="*/ 1794 h 701947"/>
                <a:gd name="connsiteX3" fmla="*/ 1198343 w 2124158"/>
                <a:gd name="connsiteY3" fmla="*/ 106231 h 701947"/>
                <a:gd name="connsiteX4" fmla="*/ 1462863 w 2124158"/>
                <a:gd name="connsiteY4" fmla="*/ 5464 h 701947"/>
                <a:gd name="connsiteX5" fmla="*/ 2124158 w 2124158"/>
                <a:gd name="connsiteY5" fmla="*/ 701947 h 701947"/>
                <a:gd name="connsiteX6" fmla="*/ 1380146 w 2124158"/>
                <a:gd name="connsiteY6" fmla="*/ 552731 h 701947"/>
                <a:gd name="connsiteX7" fmla="*/ 1362930 w 2124158"/>
                <a:gd name="connsiteY7" fmla="*/ 399380 h 701947"/>
                <a:gd name="connsiteX8" fmla="*/ 824099 w 2124158"/>
                <a:gd name="connsiteY8" fmla="*/ 163407 h 701947"/>
                <a:gd name="connsiteX9" fmla="*/ 238816 w 2124158"/>
                <a:gd name="connsiteY9" fmla="*/ 110380 h 701947"/>
                <a:gd name="connsiteX10" fmla="*/ 157377 w 2124158"/>
                <a:gd name="connsiteY10" fmla="*/ 191819 h 701947"/>
                <a:gd name="connsiteX11" fmla="*/ 157377 w 2124158"/>
                <a:gd name="connsiteY11" fmla="*/ 381842 h 701947"/>
                <a:gd name="connsiteX12" fmla="*/ 48792 w 2124158"/>
                <a:gd name="connsiteY12" fmla="*/ 381842 h 701947"/>
                <a:gd name="connsiteX0" fmla="*/ 0 w 2403114"/>
                <a:gd name="connsiteY0" fmla="*/ 108062 h 701947"/>
                <a:gd name="connsiteX1" fmla="*/ 278956 w 2403114"/>
                <a:gd name="connsiteY1" fmla="*/ 85346 h 701947"/>
                <a:gd name="connsiteX2" fmla="*/ 981795 w 2403114"/>
                <a:gd name="connsiteY2" fmla="*/ 1794 h 701947"/>
                <a:gd name="connsiteX3" fmla="*/ 1477299 w 2403114"/>
                <a:gd name="connsiteY3" fmla="*/ 106231 h 701947"/>
                <a:gd name="connsiteX4" fmla="*/ 1741819 w 2403114"/>
                <a:gd name="connsiteY4" fmla="*/ 5464 h 701947"/>
                <a:gd name="connsiteX5" fmla="*/ 2403114 w 2403114"/>
                <a:gd name="connsiteY5" fmla="*/ 701947 h 701947"/>
                <a:gd name="connsiteX6" fmla="*/ 1659102 w 2403114"/>
                <a:gd name="connsiteY6" fmla="*/ 552731 h 701947"/>
                <a:gd name="connsiteX7" fmla="*/ 1641886 w 2403114"/>
                <a:gd name="connsiteY7" fmla="*/ 399380 h 701947"/>
                <a:gd name="connsiteX8" fmla="*/ 1103055 w 2403114"/>
                <a:gd name="connsiteY8" fmla="*/ 163407 h 701947"/>
                <a:gd name="connsiteX9" fmla="*/ 517772 w 2403114"/>
                <a:gd name="connsiteY9" fmla="*/ 110380 h 701947"/>
                <a:gd name="connsiteX10" fmla="*/ 436333 w 2403114"/>
                <a:gd name="connsiteY10" fmla="*/ 191819 h 701947"/>
                <a:gd name="connsiteX11" fmla="*/ 436333 w 2403114"/>
                <a:gd name="connsiteY11" fmla="*/ 381842 h 701947"/>
                <a:gd name="connsiteX12" fmla="*/ 0 w 2403114"/>
                <a:gd name="connsiteY12" fmla="*/ 108062 h 701947"/>
                <a:gd name="connsiteX0" fmla="*/ 9952 w 2413066"/>
                <a:gd name="connsiteY0" fmla="*/ 108062 h 701947"/>
                <a:gd name="connsiteX1" fmla="*/ 288908 w 2413066"/>
                <a:gd name="connsiteY1" fmla="*/ 85346 h 701947"/>
                <a:gd name="connsiteX2" fmla="*/ 991747 w 2413066"/>
                <a:gd name="connsiteY2" fmla="*/ 1794 h 701947"/>
                <a:gd name="connsiteX3" fmla="*/ 1487251 w 2413066"/>
                <a:gd name="connsiteY3" fmla="*/ 106231 h 701947"/>
                <a:gd name="connsiteX4" fmla="*/ 1751771 w 2413066"/>
                <a:gd name="connsiteY4" fmla="*/ 5464 h 701947"/>
                <a:gd name="connsiteX5" fmla="*/ 2413066 w 2413066"/>
                <a:gd name="connsiteY5" fmla="*/ 701947 h 701947"/>
                <a:gd name="connsiteX6" fmla="*/ 1669054 w 2413066"/>
                <a:gd name="connsiteY6" fmla="*/ 552731 h 701947"/>
                <a:gd name="connsiteX7" fmla="*/ 1651838 w 2413066"/>
                <a:gd name="connsiteY7" fmla="*/ 399380 h 701947"/>
                <a:gd name="connsiteX8" fmla="*/ 1113007 w 2413066"/>
                <a:gd name="connsiteY8" fmla="*/ 163407 h 701947"/>
                <a:gd name="connsiteX9" fmla="*/ 527724 w 2413066"/>
                <a:gd name="connsiteY9" fmla="*/ 110380 h 701947"/>
                <a:gd name="connsiteX10" fmla="*/ 446285 w 2413066"/>
                <a:gd name="connsiteY10" fmla="*/ 191819 h 701947"/>
                <a:gd name="connsiteX11" fmla="*/ 0 w 2413066"/>
                <a:gd name="connsiteY11" fmla="*/ 297406 h 701947"/>
                <a:gd name="connsiteX12" fmla="*/ 9952 w 2413066"/>
                <a:gd name="connsiteY12" fmla="*/ 108062 h 701947"/>
                <a:gd name="connsiteX0" fmla="*/ 9952 w 2413066"/>
                <a:gd name="connsiteY0" fmla="*/ 108062 h 701947"/>
                <a:gd name="connsiteX1" fmla="*/ 288908 w 2413066"/>
                <a:gd name="connsiteY1" fmla="*/ 85346 h 701947"/>
                <a:gd name="connsiteX2" fmla="*/ 991747 w 2413066"/>
                <a:gd name="connsiteY2" fmla="*/ 1794 h 701947"/>
                <a:gd name="connsiteX3" fmla="*/ 1487251 w 2413066"/>
                <a:gd name="connsiteY3" fmla="*/ 106231 h 701947"/>
                <a:gd name="connsiteX4" fmla="*/ 1751771 w 2413066"/>
                <a:gd name="connsiteY4" fmla="*/ 5464 h 701947"/>
                <a:gd name="connsiteX5" fmla="*/ 2413066 w 2413066"/>
                <a:gd name="connsiteY5" fmla="*/ 701947 h 701947"/>
                <a:gd name="connsiteX6" fmla="*/ 1669054 w 2413066"/>
                <a:gd name="connsiteY6" fmla="*/ 552731 h 701947"/>
                <a:gd name="connsiteX7" fmla="*/ 1651838 w 2413066"/>
                <a:gd name="connsiteY7" fmla="*/ 399380 h 701947"/>
                <a:gd name="connsiteX8" fmla="*/ 1113007 w 2413066"/>
                <a:gd name="connsiteY8" fmla="*/ 163407 h 701947"/>
                <a:gd name="connsiteX9" fmla="*/ 575447 w 2413066"/>
                <a:gd name="connsiteY9" fmla="*/ 145340 h 701947"/>
                <a:gd name="connsiteX10" fmla="*/ 446285 w 2413066"/>
                <a:gd name="connsiteY10" fmla="*/ 191819 h 701947"/>
                <a:gd name="connsiteX11" fmla="*/ 0 w 2413066"/>
                <a:gd name="connsiteY11" fmla="*/ 297406 h 701947"/>
                <a:gd name="connsiteX12" fmla="*/ 9952 w 2413066"/>
                <a:gd name="connsiteY12" fmla="*/ 108062 h 701947"/>
                <a:gd name="connsiteX0" fmla="*/ 9952 w 2413066"/>
                <a:gd name="connsiteY0" fmla="*/ 108062 h 701947"/>
                <a:gd name="connsiteX1" fmla="*/ 288908 w 2413066"/>
                <a:gd name="connsiteY1" fmla="*/ 85346 h 701947"/>
                <a:gd name="connsiteX2" fmla="*/ 991747 w 2413066"/>
                <a:gd name="connsiteY2" fmla="*/ 1794 h 701947"/>
                <a:gd name="connsiteX3" fmla="*/ 1487251 w 2413066"/>
                <a:gd name="connsiteY3" fmla="*/ 106231 h 701947"/>
                <a:gd name="connsiteX4" fmla="*/ 1751771 w 2413066"/>
                <a:gd name="connsiteY4" fmla="*/ 5464 h 701947"/>
                <a:gd name="connsiteX5" fmla="*/ 2413066 w 2413066"/>
                <a:gd name="connsiteY5" fmla="*/ 701947 h 701947"/>
                <a:gd name="connsiteX6" fmla="*/ 1669054 w 2413066"/>
                <a:gd name="connsiteY6" fmla="*/ 552731 h 701947"/>
                <a:gd name="connsiteX7" fmla="*/ 1651838 w 2413066"/>
                <a:gd name="connsiteY7" fmla="*/ 399380 h 701947"/>
                <a:gd name="connsiteX8" fmla="*/ 1113007 w 2413066"/>
                <a:gd name="connsiteY8" fmla="*/ 163407 h 701947"/>
                <a:gd name="connsiteX9" fmla="*/ 446285 w 2413066"/>
                <a:gd name="connsiteY9" fmla="*/ 191819 h 701947"/>
                <a:gd name="connsiteX10" fmla="*/ 0 w 2413066"/>
                <a:gd name="connsiteY10" fmla="*/ 297406 h 701947"/>
                <a:gd name="connsiteX11" fmla="*/ 9952 w 2413066"/>
                <a:gd name="connsiteY11" fmla="*/ 108062 h 701947"/>
                <a:gd name="connsiteX0" fmla="*/ 9952 w 2413066"/>
                <a:gd name="connsiteY0" fmla="*/ 106268 h 700153"/>
                <a:gd name="connsiteX1" fmla="*/ 991747 w 2413066"/>
                <a:gd name="connsiteY1" fmla="*/ 0 h 700153"/>
                <a:gd name="connsiteX2" fmla="*/ 1487251 w 2413066"/>
                <a:gd name="connsiteY2" fmla="*/ 104437 h 700153"/>
                <a:gd name="connsiteX3" fmla="*/ 1751771 w 2413066"/>
                <a:gd name="connsiteY3" fmla="*/ 3670 h 700153"/>
                <a:gd name="connsiteX4" fmla="*/ 2413066 w 2413066"/>
                <a:gd name="connsiteY4" fmla="*/ 700153 h 700153"/>
                <a:gd name="connsiteX5" fmla="*/ 1669054 w 2413066"/>
                <a:gd name="connsiteY5" fmla="*/ 550937 h 700153"/>
                <a:gd name="connsiteX6" fmla="*/ 1651838 w 2413066"/>
                <a:gd name="connsiteY6" fmla="*/ 397586 h 700153"/>
                <a:gd name="connsiteX7" fmla="*/ 1113007 w 2413066"/>
                <a:gd name="connsiteY7" fmla="*/ 161613 h 700153"/>
                <a:gd name="connsiteX8" fmla="*/ 446285 w 2413066"/>
                <a:gd name="connsiteY8" fmla="*/ 190025 h 700153"/>
                <a:gd name="connsiteX9" fmla="*/ 0 w 2413066"/>
                <a:gd name="connsiteY9" fmla="*/ 295612 h 700153"/>
                <a:gd name="connsiteX10" fmla="*/ 9952 w 2413066"/>
                <a:gd name="connsiteY10" fmla="*/ 106268 h 700153"/>
                <a:gd name="connsiteX0" fmla="*/ 0 w 2527000"/>
                <a:gd name="connsiteY0" fmla="*/ 0 h 762105"/>
                <a:gd name="connsiteX1" fmla="*/ 1105681 w 2527000"/>
                <a:gd name="connsiteY1" fmla="*/ 61952 h 762105"/>
                <a:gd name="connsiteX2" fmla="*/ 1601185 w 2527000"/>
                <a:gd name="connsiteY2" fmla="*/ 166389 h 762105"/>
                <a:gd name="connsiteX3" fmla="*/ 1865705 w 2527000"/>
                <a:gd name="connsiteY3" fmla="*/ 65622 h 762105"/>
                <a:gd name="connsiteX4" fmla="*/ 2527000 w 2527000"/>
                <a:gd name="connsiteY4" fmla="*/ 762105 h 762105"/>
                <a:gd name="connsiteX5" fmla="*/ 1782988 w 2527000"/>
                <a:gd name="connsiteY5" fmla="*/ 612889 h 762105"/>
                <a:gd name="connsiteX6" fmla="*/ 1765772 w 2527000"/>
                <a:gd name="connsiteY6" fmla="*/ 459538 h 762105"/>
                <a:gd name="connsiteX7" fmla="*/ 1226941 w 2527000"/>
                <a:gd name="connsiteY7" fmla="*/ 223565 h 762105"/>
                <a:gd name="connsiteX8" fmla="*/ 560219 w 2527000"/>
                <a:gd name="connsiteY8" fmla="*/ 251977 h 762105"/>
                <a:gd name="connsiteX9" fmla="*/ 113934 w 2527000"/>
                <a:gd name="connsiteY9" fmla="*/ 357564 h 762105"/>
                <a:gd name="connsiteX10" fmla="*/ 0 w 2527000"/>
                <a:gd name="connsiteY10" fmla="*/ 0 h 762105"/>
                <a:gd name="connsiteX0" fmla="*/ 65015 w 2592015"/>
                <a:gd name="connsiteY0" fmla="*/ 0 h 762105"/>
                <a:gd name="connsiteX1" fmla="*/ 1170696 w 2592015"/>
                <a:gd name="connsiteY1" fmla="*/ 61952 h 762105"/>
                <a:gd name="connsiteX2" fmla="*/ 1666200 w 2592015"/>
                <a:gd name="connsiteY2" fmla="*/ 166389 h 762105"/>
                <a:gd name="connsiteX3" fmla="*/ 1930720 w 2592015"/>
                <a:gd name="connsiteY3" fmla="*/ 65622 h 762105"/>
                <a:gd name="connsiteX4" fmla="*/ 2592015 w 2592015"/>
                <a:gd name="connsiteY4" fmla="*/ 762105 h 762105"/>
                <a:gd name="connsiteX5" fmla="*/ 1848003 w 2592015"/>
                <a:gd name="connsiteY5" fmla="*/ 612889 h 762105"/>
                <a:gd name="connsiteX6" fmla="*/ 1830787 w 2592015"/>
                <a:gd name="connsiteY6" fmla="*/ 459538 h 762105"/>
                <a:gd name="connsiteX7" fmla="*/ 1291956 w 2592015"/>
                <a:gd name="connsiteY7" fmla="*/ 223565 h 762105"/>
                <a:gd name="connsiteX8" fmla="*/ 625234 w 2592015"/>
                <a:gd name="connsiteY8" fmla="*/ 251977 h 762105"/>
                <a:gd name="connsiteX9" fmla="*/ 0 w 2592015"/>
                <a:gd name="connsiteY9" fmla="*/ 264642 h 762105"/>
                <a:gd name="connsiteX10" fmla="*/ 65015 w 2592015"/>
                <a:gd name="connsiteY10" fmla="*/ 0 h 762105"/>
                <a:gd name="connsiteX0" fmla="*/ 65015 w 2592015"/>
                <a:gd name="connsiteY0" fmla="*/ 0 h 762105"/>
                <a:gd name="connsiteX1" fmla="*/ 1170696 w 2592015"/>
                <a:gd name="connsiteY1" fmla="*/ 61952 h 762105"/>
                <a:gd name="connsiteX2" fmla="*/ 1666200 w 2592015"/>
                <a:gd name="connsiteY2" fmla="*/ 166389 h 762105"/>
                <a:gd name="connsiteX3" fmla="*/ 1930720 w 2592015"/>
                <a:gd name="connsiteY3" fmla="*/ 65622 h 762105"/>
                <a:gd name="connsiteX4" fmla="*/ 2592015 w 2592015"/>
                <a:gd name="connsiteY4" fmla="*/ 762105 h 762105"/>
                <a:gd name="connsiteX5" fmla="*/ 1848003 w 2592015"/>
                <a:gd name="connsiteY5" fmla="*/ 612889 h 762105"/>
                <a:gd name="connsiteX6" fmla="*/ 1830787 w 2592015"/>
                <a:gd name="connsiteY6" fmla="*/ 459538 h 762105"/>
                <a:gd name="connsiteX7" fmla="*/ 1291956 w 2592015"/>
                <a:gd name="connsiteY7" fmla="*/ 223565 h 762105"/>
                <a:gd name="connsiteX8" fmla="*/ 625234 w 2592015"/>
                <a:gd name="connsiteY8" fmla="*/ 251977 h 762105"/>
                <a:gd name="connsiteX9" fmla="*/ 0 w 2592015"/>
                <a:gd name="connsiteY9" fmla="*/ 264642 h 762105"/>
                <a:gd name="connsiteX10" fmla="*/ 65015 w 2592015"/>
                <a:gd name="connsiteY10" fmla="*/ 0 h 762105"/>
                <a:gd name="connsiteX0" fmla="*/ 65015 w 2592015"/>
                <a:gd name="connsiteY0" fmla="*/ 0 h 762105"/>
                <a:gd name="connsiteX1" fmla="*/ 1170696 w 2592015"/>
                <a:gd name="connsiteY1" fmla="*/ 61952 h 762105"/>
                <a:gd name="connsiteX2" fmla="*/ 1666200 w 2592015"/>
                <a:gd name="connsiteY2" fmla="*/ 166389 h 762105"/>
                <a:gd name="connsiteX3" fmla="*/ 1930720 w 2592015"/>
                <a:gd name="connsiteY3" fmla="*/ 65622 h 762105"/>
                <a:gd name="connsiteX4" fmla="*/ 2592015 w 2592015"/>
                <a:gd name="connsiteY4" fmla="*/ 762105 h 762105"/>
                <a:gd name="connsiteX5" fmla="*/ 1848003 w 2592015"/>
                <a:gd name="connsiteY5" fmla="*/ 612889 h 762105"/>
                <a:gd name="connsiteX6" fmla="*/ 1843597 w 2592015"/>
                <a:gd name="connsiteY6" fmla="*/ 739950 h 762105"/>
                <a:gd name="connsiteX7" fmla="*/ 1830787 w 2592015"/>
                <a:gd name="connsiteY7" fmla="*/ 459538 h 762105"/>
                <a:gd name="connsiteX8" fmla="*/ 1291956 w 2592015"/>
                <a:gd name="connsiteY8" fmla="*/ 223565 h 762105"/>
                <a:gd name="connsiteX9" fmla="*/ 625234 w 2592015"/>
                <a:gd name="connsiteY9" fmla="*/ 251977 h 762105"/>
                <a:gd name="connsiteX10" fmla="*/ 0 w 2592015"/>
                <a:gd name="connsiteY10" fmla="*/ 264642 h 762105"/>
                <a:gd name="connsiteX11" fmla="*/ 65015 w 2592015"/>
                <a:gd name="connsiteY11" fmla="*/ 0 h 762105"/>
                <a:gd name="connsiteX0" fmla="*/ 65015 w 2592015"/>
                <a:gd name="connsiteY0" fmla="*/ 0 h 762105"/>
                <a:gd name="connsiteX1" fmla="*/ 1170696 w 2592015"/>
                <a:gd name="connsiteY1" fmla="*/ 61952 h 762105"/>
                <a:gd name="connsiteX2" fmla="*/ 1666200 w 2592015"/>
                <a:gd name="connsiteY2" fmla="*/ 166389 h 762105"/>
                <a:gd name="connsiteX3" fmla="*/ 1930720 w 2592015"/>
                <a:gd name="connsiteY3" fmla="*/ 65622 h 762105"/>
                <a:gd name="connsiteX4" fmla="*/ 2592015 w 2592015"/>
                <a:gd name="connsiteY4" fmla="*/ 762105 h 762105"/>
                <a:gd name="connsiteX5" fmla="*/ 1843597 w 2592015"/>
                <a:gd name="connsiteY5" fmla="*/ 739950 h 762105"/>
                <a:gd name="connsiteX6" fmla="*/ 1830787 w 2592015"/>
                <a:gd name="connsiteY6" fmla="*/ 459538 h 762105"/>
                <a:gd name="connsiteX7" fmla="*/ 1291956 w 2592015"/>
                <a:gd name="connsiteY7" fmla="*/ 223565 h 762105"/>
                <a:gd name="connsiteX8" fmla="*/ 625234 w 2592015"/>
                <a:gd name="connsiteY8" fmla="*/ 251977 h 762105"/>
                <a:gd name="connsiteX9" fmla="*/ 0 w 2592015"/>
                <a:gd name="connsiteY9" fmla="*/ 264642 h 762105"/>
                <a:gd name="connsiteX10" fmla="*/ 65015 w 2592015"/>
                <a:gd name="connsiteY10" fmla="*/ 0 h 762105"/>
                <a:gd name="connsiteX0" fmla="*/ 65015 w 2592015"/>
                <a:gd name="connsiteY0" fmla="*/ 0 h 762105"/>
                <a:gd name="connsiteX1" fmla="*/ 1170696 w 2592015"/>
                <a:gd name="connsiteY1" fmla="*/ 61952 h 762105"/>
                <a:gd name="connsiteX2" fmla="*/ 1666200 w 2592015"/>
                <a:gd name="connsiteY2" fmla="*/ 166389 h 762105"/>
                <a:gd name="connsiteX3" fmla="*/ 1930720 w 2592015"/>
                <a:gd name="connsiteY3" fmla="*/ 65622 h 762105"/>
                <a:gd name="connsiteX4" fmla="*/ 2592015 w 2592015"/>
                <a:gd name="connsiteY4" fmla="*/ 762105 h 762105"/>
                <a:gd name="connsiteX5" fmla="*/ 1843597 w 2592015"/>
                <a:gd name="connsiteY5" fmla="*/ 739950 h 762105"/>
                <a:gd name="connsiteX6" fmla="*/ 1830787 w 2592015"/>
                <a:gd name="connsiteY6" fmla="*/ 459538 h 762105"/>
                <a:gd name="connsiteX7" fmla="*/ 1291956 w 2592015"/>
                <a:gd name="connsiteY7" fmla="*/ 223565 h 762105"/>
                <a:gd name="connsiteX8" fmla="*/ 530146 w 2592015"/>
                <a:gd name="connsiteY8" fmla="*/ 205895 h 762105"/>
                <a:gd name="connsiteX9" fmla="*/ 0 w 2592015"/>
                <a:gd name="connsiteY9" fmla="*/ 264642 h 762105"/>
                <a:gd name="connsiteX10" fmla="*/ 65015 w 2592015"/>
                <a:gd name="connsiteY10" fmla="*/ 0 h 762105"/>
                <a:gd name="connsiteX0" fmla="*/ 65015 w 2592015"/>
                <a:gd name="connsiteY0" fmla="*/ 0 h 762105"/>
                <a:gd name="connsiteX1" fmla="*/ 1170696 w 2592015"/>
                <a:gd name="connsiteY1" fmla="*/ 61952 h 762105"/>
                <a:gd name="connsiteX2" fmla="*/ 1666200 w 2592015"/>
                <a:gd name="connsiteY2" fmla="*/ 166389 h 762105"/>
                <a:gd name="connsiteX3" fmla="*/ 1930720 w 2592015"/>
                <a:gd name="connsiteY3" fmla="*/ 65622 h 762105"/>
                <a:gd name="connsiteX4" fmla="*/ 2592015 w 2592015"/>
                <a:gd name="connsiteY4" fmla="*/ 762105 h 762105"/>
                <a:gd name="connsiteX5" fmla="*/ 1843597 w 2592015"/>
                <a:gd name="connsiteY5" fmla="*/ 739950 h 762105"/>
                <a:gd name="connsiteX6" fmla="*/ 1830787 w 2592015"/>
                <a:gd name="connsiteY6" fmla="*/ 459538 h 762105"/>
                <a:gd name="connsiteX7" fmla="*/ 1291956 w 2592015"/>
                <a:gd name="connsiteY7" fmla="*/ 223565 h 762105"/>
                <a:gd name="connsiteX8" fmla="*/ 530146 w 2592015"/>
                <a:gd name="connsiteY8" fmla="*/ 205895 h 762105"/>
                <a:gd name="connsiteX9" fmla="*/ 0 w 2592015"/>
                <a:gd name="connsiteY9" fmla="*/ 264642 h 762105"/>
                <a:gd name="connsiteX10" fmla="*/ 65015 w 2592015"/>
                <a:gd name="connsiteY10" fmla="*/ 0 h 76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2015" h="762105">
                  <a:moveTo>
                    <a:pt x="65015" y="0"/>
                  </a:moveTo>
                  <a:lnTo>
                    <a:pt x="1170696" y="61952"/>
                  </a:lnTo>
                  <a:lnTo>
                    <a:pt x="1666200" y="166389"/>
                  </a:lnTo>
                  <a:cubicBezTo>
                    <a:pt x="1777183" y="155123"/>
                    <a:pt x="1866107" y="321922"/>
                    <a:pt x="1930720" y="65622"/>
                  </a:cubicBezTo>
                  <a:lnTo>
                    <a:pt x="2592015" y="762105"/>
                  </a:lnTo>
                  <a:lnTo>
                    <a:pt x="1843597" y="739950"/>
                  </a:lnTo>
                  <a:cubicBezTo>
                    <a:pt x="1840728" y="714391"/>
                    <a:pt x="1922727" y="545602"/>
                    <a:pt x="1830787" y="459538"/>
                  </a:cubicBezTo>
                  <a:cubicBezTo>
                    <a:pt x="1738847" y="373474"/>
                    <a:pt x="1492881" y="258158"/>
                    <a:pt x="1291956" y="223565"/>
                  </a:cubicBezTo>
                  <a:lnTo>
                    <a:pt x="530146" y="205895"/>
                  </a:lnTo>
                  <a:lnTo>
                    <a:pt x="0" y="264642"/>
                  </a:lnTo>
                  <a:lnTo>
                    <a:pt x="65015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Svängd 10"/>
            <p:cNvSpPr/>
            <p:nvPr/>
          </p:nvSpPr>
          <p:spPr>
            <a:xfrm rot="1484744" flipH="1" flipV="1">
              <a:off x="3228813" y="4581085"/>
              <a:ext cx="7511374" cy="997418"/>
            </a:xfrm>
            <a:custGeom>
              <a:avLst/>
              <a:gdLst>
                <a:gd name="connsiteX0" fmla="*/ 0 w 1391429"/>
                <a:gd name="connsiteY0" fmla="*/ 434340 h 434340"/>
                <a:gd name="connsiteX1" fmla="*/ 0 w 1391429"/>
                <a:gd name="connsiteY1" fmla="*/ 244316 h 434340"/>
                <a:gd name="connsiteX2" fmla="*/ 190024 w 1391429"/>
                <a:gd name="connsiteY2" fmla="*/ 54292 h 434340"/>
                <a:gd name="connsiteX3" fmla="*/ 1282844 w 1391429"/>
                <a:gd name="connsiteY3" fmla="*/ 54293 h 434340"/>
                <a:gd name="connsiteX4" fmla="*/ 1282844 w 1391429"/>
                <a:gd name="connsiteY4" fmla="*/ 0 h 434340"/>
                <a:gd name="connsiteX5" fmla="*/ 1391429 w 1391429"/>
                <a:gd name="connsiteY5" fmla="*/ 108585 h 434340"/>
                <a:gd name="connsiteX6" fmla="*/ 1282844 w 1391429"/>
                <a:gd name="connsiteY6" fmla="*/ 217170 h 434340"/>
                <a:gd name="connsiteX7" fmla="*/ 1282844 w 1391429"/>
                <a:gd name="connsiteY7" fmla="*/ 162878 h 434340"/>
                <a:gd name="connsiteX8" fmla="*/ 190024 w 1391429"/>
                <a:gd name="connsiteY8" fmla="*/ 162878 h 434340"/>
                <a:gd name="connsiteX9" fmla="*/ 108585 w 1391429"/>
                <a:gd name="connsiteY9" fmla="*/ 244317 h 434340"/>
                <a:gd name="connsiteX10" fmla="*/ 108585 w 1391429"/>
                <a:gd name="connsiteY10" fmla="*/ 434340 h 434340"/>
                <a:gd name="connsiteX11" fmla="*/ 0 w 1391429"/>
                <a:gd name="connsiteY11" fmla="*/ 434340 h 434340"/>
                <a:gd name="connsiteX0" fmla="*/ 0 w 1391429"/>
                <a:gd name="connsiteY0" fmla="*/ 434340 h 434340"/>
                <a:gd name="connsiteX1" fmla="*/ 0 w 1391429"/>
                <a:gd name="connsiteY1" fmla="*/ 244316 h 434340"/>
                <a:gd name="connsiteX2" fmla="*/ 654047 w 1391429"/>
                <a:gd name="connsiteY2" fmla="*/ 54292 h 434340"/>
                <a:gd name="connsiteX3" fmla="*/ 1282844 w 1391429"/>
                <a:gd name="connsiteY3" fmla="*/ 54293 h 434340"/>
                <a:gd name="connsiteX4" fmla="*/ 1282844 w 1391429"/>
                <a:gd name="connsiteY4" fmla="*/ 0 h 434340"/>
                <a:gd name="connsiteX5" fmla="*/ 1391429 w 1391429"/>
                <a:gd name="connsiteY5" fmla="*/ 108585 h 434340"/>
                <a:gd name="connsiteX6" fmla="*/ 1282844 w 1391429"/>
                <a:gd name="connsiteY6" fmla="*/ 217170 h 434340"/>
                <a:gd name="connsiteX7" fmla="*/ 1282844 w 1391429"/>
                <a:gd name="connsiteY7" fmla="*/ 162878 h 434340"/>
                <a:gd name="connsiteX8" fmla="*/ 190024 w 1391429"/>
                <a:gd name="connsiteY8" fmla="*/ 162878 h 434340"/>
                <a:gd name="connsiteX9" fmla="*/ 108585 w 1391429"/>
                <a:gd name="connsiteY9" fmla="*/ 244317 h 434340"/>
                <a:gd name="connsiteX10" fmla="*/ 108585 w 1391429"/>
                <a:gd name="connsiteY10" fmla="*/ 434340 h 434340"/>
                <a:gd name="connsiteX11" fmla="*/ 0 w 1391429"/>
                <a:gd name="connsiteY11" fmla="*/ 434340 h 434340"/>
                <a:gd name="connsiteX0" fmla="*/ 0 w 1391429"/>
                <a:gd name="connsiteY0" fmla="*/ 434340 h 434340"/>
                <a:gd name="connsiteX1" fmla="*/ 0 w 1391429"/>
                <a:gd name="connsiteY1" fmla="*/ 244316 h 434340"/>
                <a:gd name="connsiteX2" fmla="*/ 654047 w 1391429"/>
                <a:gd name="connsiteY2" fmla="*/ 54292 h 434340"/>
                <a:gd name="connsiteX3" fmla="*/ 1282844 w 1391429"/>
                <a:gd name="connsiteY3" fmla="*/ 54293 h 434340"/>
                <a:gd name="connsiteX4" fmla="*/ 1282844 w 1391429"/>
                <a:gd name="connsiteY4" fmla="*/ 0 h 434340"/>
                <a:gd name="connsiteX5" fmla="*/ 1391429 w 1391429"/>
                <a:gd name="connsiteY5" fmla="*/ 108585 h 434340"/>
                <a:gd name="connsiteX6" fmla="*/ 1282844 w 1391429"/>
                <a:gd name="connsiteY6" fmla="*/ 217170 h 434340"/>
                <a:gd name="connsiteX7" fmla="*/ 1282844 w 1391429"/>
                <a:gd name="connsiteY7" fmla="*/ 162878 h 434340"/>
                <a:gd name="connsiteX8" fmla="*/ 794944 w 1391429"/>
                <a:gd name="connsiteY8" fmla="*/ 176403 h 434340"/>
                <a:gd name="connsiteX9" fmla="*/ 190024 w 1391429"/>
                <a:gd name="connsiteY9" fmla="*/ 162878 h 434340"/>
                <a:gd name="connsiteX10" fmla="*/ 108585 w 1391429"/>
                <a:gd name="connsiteY10" fmla="*/ 244317 h 434340"/>
                <a:gd name="connsiteX11" fmla="*/ 108585 w 1391429"/>
                <a:gd name="connsiteY11" fmla="*/ 434340 h 434340"/>
                <a:gd name="connsiteX12" fmla="*/ 0 w 1391429"/>
                <a:gd name="connsiteY12" fmla="*/ 434340 h 434340"/>
                <a:gd name="connsiteX0" fmla="*/ 0 w 2075366"/>
                <a:gd name="connsiteY0" fmla="*/ 434340 h 754445"/>
                <a:gd name="connsiteX1" fmla="*/ 0 w 2075366"/>
                <a:gd name="connsiteY1" fmla="*/ 244316 h 754445"/>
                <a:gd name="connsiteX2" fmla="*/ 654047 w 2075366"/>
                <a:gd name="connsiteY2" fmla="*/ 54292 h 754445"/>
                <a:gd name="connsiteX3" fmla="*/ 1282844 w 2075366"/>
                <a:gd name="connsiteY3" fmla="*/ 54293 h 754445"/>
                <a:gd name="connsiteX4" fmla="*/ 1282844 w 2075366"/>
                <a:gd name="connsiteY4" fmla="*/ 0 h 754445"/>
                <a:gd name="connsiteX5" fmla="*/ 2075366 w 2075366"/>
                <a:gd name="connsiteY5" fmla="*/ 754445 h 754445"/>
                <a:gd name="connsiteX6" fmla="*/ 1282844 w 2075366"/>
                <a:gd name="connsiteY6" fmla="*/ 217170 h 754445"/>
                <a:gd name="connsiteX7" fmla="*/ 1282844 w 2075366"/>
                <a:gd name="connsiteY7" fmla="*/ 162878 h 754445"/>
                <a:gd name="connsiteX8" fmla="*/ 794944 w 2075366"/>
                <a:gd name="connsiteY8" fmla="*/ 176403 h 754445"/>
                <a:gd name="connsiteX9" fmla="*/ 190024 w 2075366"/>
                <a:gd name="connsiteY9" fmla="*/ 162878 h 754445"/>
                <a:gd name="connsiteX10" fmla="*/ 108585 w 2075366"/>
                <a:gd name="connsiteY10" fmla="*/ 244317 h 754445"/>
                <a:gd name="connsiteX11" fmla="*/ 108585 w 2075366"/>
                <a:gd name="connsiteY11" fmla="*/ 434340 h 754445"/>
                <a:gd name="connsiteX12" fmla="*/ 0 w 2075366"/>
                <a:gd name="connsiteY12" fmla="*/ 434340 h 754445"/>
                <a:gd name="connsiteX0" fmla="*/ 0 w 2075366"/>
                <a:gd name="connsiteY0" fmla="*/ 434340 h 754445"/>
                <a:gd name="connsiteX1" fmla="*/ 0 w 2075366"/>
                <a:gd name="connsiteY1" fmla="*/ 244316 h 754445"/>
                <a:gd name="connsiteX2" fmla="*/ 654047 w 2075366"/>
                <a:gd name="connsiteY2" fmla="*/ 54292 h 754445"/>
                <a:gd name="connsiteX3" fmla="*/ 1282844 w 2075366"/>
                <a:gd name="connsiteY3" fmla="*/ 54293 h 754445"/>
                <a:gd name="connsiteX4" fmla="*/ 1282844 w 2075366"/>
                <a:gd name="connsiteY4" fmla="*/ 0 h 754445"/>
                <a:gd name="connsiteX5" fmla="*/ 2075366 w 2075366"/>
                <a:gd name="connsiteY5" fmla="*/ 754445 h 754445"/>
                <a:gd name="connsiteX6" fmla="*/ 1331354 w 2075366"/>
                <a:gd name="connsiteY6" fmla="*/ 605229 h 754445"/>
                <a:gd name="connsiteX7" fmla="*/ 1282844 w 2075366"/>
                <a:gd name="connsiteY7" fmla="*/ 162878 h 754445"/>
                <a:gd name="connsiteX8" fmla="*/ 794944 w 2075366"/>
                <a:gd name="connsiteY8" fmla="*/ 176403 h 754445"/>
                <a:gd name="connsiteX9" fmla="*/ 190024 w 2075366"/>
                <a:gd name="connsiteY9" fmla="*/ 162878 h 754445"/>
                <a:gd name="connsiteX10" fmla="*/ 108585 w 2075366"/>
                <a:gd name="connsiteY10" fmla="*/ 244317 h 754445"/>
                <a:gd name="connsiteX11" fmla="*/ 108585 w 2075366"/>
                <a:gd name="connsiteY11" fmla="*/ 434340 h 754445"/>
                <a:gd name="connsiteX12" fmla="*/ 0 w 2075366"/>
                <a:gd name="connsiteY12" fmla="*/ 434340 h 754445"/>
                <a:gd name="connsiteX0" fmla="*/ 0 w 2075366"/>
                <a:gd name="connsiteY0" fmla="*/ 434340 h 754445"/>
                <a:gd name="connsiteX1" fmla="*/ 0 w 2075366"/>
                <a:gd name="connsiteY1" fmla="*/ 244316 h 754445"/>
                <a:gd name="connsiteX2" fmla="*/ 654047 w 2075366"/>
                <a:gd name="connsiteY2" fmla="*/ 54292 h 754445"/>
                <a:gd name="connsiteX3" fmla="*/ 1282844 w 2075366"/>
                <a:gd name="connsiteY3" fmla="*/ 54293 h 754445"/>
                <a:gd name="connsiteX4" fmla="*/ 1282844 w 2075366"/>
                <a:gd name="connsiteY4" fmla="*/ 0 h 754445"/>
                <a:gd name="connsiteX5" fmla="*/ 2075366 w 2075366"/>
                <a:gd name="connsiteY5" fmla="*/ 754445 h 754445"/>
                <a:gd name="connsiteX6" fmla="*/ 1331354 w 2075366"/>
                <a:gd name="connsiteY6" fmla="*/ 605229 h 754445"/>
                <a:gd name="connsiteX7" fmla="*/ 1314138 w 2075366"/>
                <a:gd name="connsiteY7" fmla="*/ 451878 h 754445"/>
                <a:gd name="connsiteX8" fmla="*/ 794944 w 2075366"/>
                <a:gd name="connsiteY8" fmla="*/ 176403 h 754445"/>
                <a:gd name="connsiteX9" fmla="*/ 190024 w 2075366"/>
                <a:gd name="connsiteY9" fmla="*/ 162878 h 754445"/>
                <a:gd name="connsiteX10" fmla="*/ 108585 w 2075366"/>
                <a:gd name="connsiteY10" fmla="*/ 244317 h 754445"/>
                <a:gd name="connsiteX11" fmla="*/ 108585 w 2075366"/>
                <a:gd name="connsiteY11" fmla="*/ 434340 h 754445"/>
                <a:gd name="connsiteX12" fmla="*/ 0 w 2075366"/>
                <a:gd name="connsiteY12" fmla="*/ 434340 h 754445"/>
                <a:gd name="connsiteX0" fmla="*/ 0 w 2075366"/>
                <a:gd name="connsiteY0" fmla="*/ 380048 h 700153"/>
                <a:gd name="connsiteX1" fmla="*/ 0 w 2075366"/>
                <a:gd name="connsiteY1" fmla="*/ 190024 h 700153"/>
                <a:gd name="connsiteX2" fmla="*/ 654047 w 2075366"/>
                <a:gd name="connsiteY2" fmla="*/ 0 h 700153"/>
                <a:gd name="connsiteX3" fmla="*/ 1282844 w 2075366"/>
                <a:gd name="connsiteY3" fmla="*/ 1 h 700153"/>
                <a:gd name="connsiteX4" fmla="*/ 1307117 w 2075366"/>
                <a:gd name="connsiteY4" fmla="*/ 216093 h 700153"/>
                <a:gd name="connsiteX5" fmla="*/ 2075366 w 2075366"/>
                <a:gd name="connsiteY5" fmla="*/ 700153 h 700153"/>
                <a:gd name="connsiteX6" fmla="*/ 1331354 w 2075366"/>
                <a:gd name="connsiteY6" fmla="*/ 550937 h 700153"/>
                <a:gd name="connsiteX7" fmla="*/ 1314138 w 2075366"/>
                <a:gd name="connsiteY7" fmla="*/ 397586 h 700153"/>
                <a:gd name="connsiteX8" fmla="*/ 794944 w 2075366"/>
                <a:gd name="connsiteY8" fmla="*/ 122111 h 700153"/>
                <a:gd name="connsiteX9" fmla="*/ 190024 w 2075366"/>
                <a:gd name="connsiteY9" fmla="*/ 108586 h 700153"/>
                <a:gd name="connsiteX10" fmla="*/ 108585 w 2075366"/>
                <a:gd name="connsiteY10" fmla="*/ 190025 h 700153"/>
                <a:gd name="connsiteX11" fmla="*/ 108585 w 2075366"/>
                <a:gd name="connsiteY11" fmla="*/ 380048 h 700153"/>
                <a:gd name="connsiteX12" fmla="*/ 0 w 2075366"/>
                <a:gd name="connsiteY12" fmla="*/ 380048 h 700153"/>
                <a:gd name="connsiteX0" fmla="*/ 0 w 2075366"/>
                <a:gd name="connsiteY0" fmla="*/ 380048 h 700153"/>
                <a:gd name="connsiteX1" fmla="*/ 0 w 2075366"/>
                <a:gd name="connsiteY1" fmla="*/ 190024 h 700153"/>
                <a:gd name="connsiteX2" fmla="*/ 654047 w 2075366"/>
                <a:gd name="connsiteY2" fmla="*/ 0 h 700153"/>
                <a:gd name="connsiteX3" fmla="*/ 1149551 w 2075366"/>
                <a:gd name="connsiteY3" fmla="*/ 104437 h 700153"/>
                <a:gd name="connsiteX4" fmla="*/ 1307117 w 2075366"/>
                <a:gd name="connsiteY4" fmla="*/ 216093 h 700153"/>
                <a:gd name="connsiteX5" fmla="*/ 2075366 w 2075366"/>
                <a:gd name="connsiteY5" fmla="*/ 700153 h 700153"/>
                <a:gd name="connsiteX6" fmla="*/ 1331354 w 2075366"/>
                <a:gd name="connsiteY6" fmla="*/ 550937 h 700153"/>
                <a:gd name="connsiteX7" fmla="*/ 1314138 w 2075366"/>
                <a:gd name="connsiteY7" fmla="*/ 397586 h 700153"/>
                <a:gd name="connsiteX8" fmla="*/ 794944 w 2075366"/>
                <a:gd name="connsiteY8" fmla="*/ 122111 h 700153"/>
                <a:gd name="connsiteX9" fmla="*/ 190024 w 2075366"/>
                <a:gd name="connsiteY9" fmla="*/ 108586 h 700153"/>
                <a:gd name="connsiteX10" fmla="*/ 108585 w 2075366"/>
                <a:gd name="connsiteY10" fmla="*/ 190025 h 700153"/>
                <a:gd name="connsiteX11" fmla="*/ 108585 w 2075366"/>
                <a:gd name="connsiteY11" fmla="*/ 380048 h 700153"/>
                <a:gd name="connsiteX12" fmla="*/ 0 w 2075366"/>
                <a:gd name="connsiteY12" fmla="*/ 380048 h 700153"/>
                <a:gd name="connsiteX0" fmla="*/ 0 w 2075366"/>
                <a:gd name="connsiteY0" fmla="*/ 380048 h 700153"/>
                <a:gd name="connsiteX1" fmla="*/ 0 w 2075366"/>
                <a:gd name="connsiteY1" fmla="*/ 190024 h 700153"/>
                <a:gd name="connsiteX2" fmla="*/ 654047 w 2075366"/>
                <a:gd name="connsiteY2" fmla="*/ 0 h 700153"/>
                <a:gd name="connsiteX3" fmla="*/ 1149551 w 2075366"/>
                <a:gd name="connsiteY3" fmla="*/ 104437 h 700153"/>
                <a:gd name="connsiteX4" fmla="*/ 1414071 w 2075366"/>
                <a:gd name="connsiteY4" fmla="*/ 3670 h 700153"/>
                <a:gd name="connsiteX5" fmla="*/ 2075366 w 2075366"/>
                <a:gd name="connsiteY5" fmla="*/ 700153 h 700153"/>
                <a:gd name="connsiteX6" fmla="*/ 1331354 w 2075366"/>
                <a:gd name="connsiteY6" fmla="*/ 550937 h 700153"/>
                <a:gd name="connsiteX7" fmla="*/ 1314138 w 2075366"/>
                <a:gd name="connsiteY7" fmla="*/ 397586 h 700153"/>
                <a:gd name="connsiteX8" fmla="*/ 794944 w 2075366"/>
                <a:gd name="connsiteY8" fmla="*/ 122111 h 700153"/>
                <a:gd name="connsiteX9" fmla="*/ 190024 w 2075366"/>
                <a:gd name="connsiteY9" fmla="*/ 108586 h 700153"/>
                <a:gd name="connsiteX10" fmla="*/ 108585 w 2075366"/>
                <a:gd name="connsiteY10" fmla="*/ 190025 h 700153"/>
                <a:gd name="connsiteX11" fmla="*/ 108585 w 2075366"/>
                <a:gd name="connsiteY11" fmla="*/ 380048 h 700153"/>
                <a:gd name="connsiteX12" fmla="*/ 0 w 2075366"/>
                <a:gd name="connsiteY12" fmla="*/ 380048 h 700153"/>
                <a:gd name="connsiteX0" fmla="*/ 0 w 2075366"/>
                <a:gd name="connsiteY0" fmla="*/ 380048 h 700153"/>
                <a:gd name="connsiteX1" fmla="*/ 0 w 2075366"/>
                <a:gd name="connsiteY1" fmla="*/ 190024 h 700153"/>
                <a:gd name="connsiteX2" fmla="*/ 654047 w 2075366"/>
                <a:gd name="connsiteY2" fmla="*/ 0 h 700153"/>
                <a:gd name="connsiteX3" fmla="*/ 1149551 w 2075366"/>
                <a:gd name="connsiteY3" fmla="*/ 104437 h 700153"/>
                <a:gd name="connsiteX4" fmla="*/ 1414071 w 2075366"/>
                <a:gd name="connsiteY4" fmla="*/ 3670 h 700153"/>
                <a:gd name="connsiteX5" fmla="*/ 2075366 w 2075366"/>
                <a:gd name="connsiteY5" fmla="*/ 700153 h 700153"/>
                <a:gd name="connsiteX6" fmla="*/ 1331354 w 2075366"/>
                <a:gd name="connsiteY6" fmla="*/ 550937 h 700153"/>
                <a:gd name="connsiteX7" fmla="*/ 1314138 w 2075366"/>
                <a:gd name="connsiteY7" fmla="*/ 397586 h 700153"/>
                <a:gd name="connsiteX8" fmla="*/ 794944 w 2075366"/>
                <a:gd name="connsiteY8" fmla="*/ 122111 h 700153"/>
                <a:gd name="connsiteX9" fmla="*/ 190024 w 2075366"/>
                <a:gd name="connsiteY9" fmla="*/ 108586 h 700153"/>
                <a:gd name="connsiteX10" fmla="*/ 108585 w 2075366"/>
                <a:gd name="connsiteY10" fmla="*/ 190025 h 700153"/>
                <a:gd name="connsiteX11" fmla="*/ 108585 w 2075366"/>
                <a:gd name="connsiteY11" fmla="*/ 380048 h 700153"/>
                <a:gd name="connsiteX12" fmla="*/ 0 w 2075366"/>
                <a:gd name="connsiteY12" fmla="*/ 380048 h 700153"/>
                <a:gd name="connsiteX0" fmla="*/ 0 w 2075366"/>
                <a:gd name="connsiteY0" fmla="*/ 380048 h 700153"/>
                <a:gd name="connsiteX1" fmla="*/ 0 w 2075366"/>
                <a:gd name="connsiteY1" fmla="*/ 190024 h 700153"/>
                <a:gd name="connsiteX2" fmla="*/ 654047 w 2075366"/>
                <a:gd name="connsiteY2" fmla="*/ 0 h 700153"/>
                <a:gd name="connsiteX3" fmla="*/ 1149551 w 2075366"/>
                <a:gd name="connsiteY3" fmla="*/ 104437 h 700153"/>
                <a:gd name="connsiteX4" fmla="*/ 1414071 w 2075366"/>
                <a:gd name="connsiteY4" fmla="*/ 3670 h 700153"/>
                <a:gd name="connsiteX5" fmla="*/ 2075366 w 2075366"/>
                <a:gd name="connsiteY5" fmla="*/ 700153 h 700153"/>
                <a:gd name="connsiteX6" fmla="*/ 1331354 w 2075366"/>
                <a:gd name="connsiteY6" fmla="*/ 550937 h 700153"/>
                <a:gd name="connsiteX7" fmla="*/ 1314138 w 2075366"/>
                <a:gd name="connsiteY7" fmla="*/ 397586 h 700153"/>
                <a:gd name="connsiteX8" fmla="*/ 775307 w 2075366"/>
                <a:gd name="connsiteY8" fmla="*/ 161613 h 700153"/>
                <a:gd name="connsiteX9" fmla="*/ 190024 w 2075366"/>
                <a:gd name="connsiteY9" fmla="*/ 108586 h 700153"/>
                <a:gd name="connsiteX10" fmla="*/ 108585 w 2075366"/>
                <a:gd name="connsiteY10" fmla="*/ 190025 h 700153"/>
                <a:gd name="connsiteX11" fmla="*/ 108585 w 2075366"/>
                <a:gd name="connsiteY11" fmla="*/ 380048 h 700153"/>
                <a:gd name="connsiteX12" fmla="*/ 0 w 2075366"/>
                <a:gd name="connsiteY12" fmla="*/ 380048 h 700153"/>
                <a:gd name="connsiteX0" fmla="*/ 48792 w 2124158"/>
                <a:gd name="connsiteY0" fmla="*/ 381842 h 701947"/>
                <a:gd name="connsiteX1" fmla="*/ 0 w 2124158"/>
                <a:gd name="connsiteY1" fmla="*/ 85346 h 701947"/>
                <a:gd name="connsiteX2" fmla="*/ 702839 w 2124158"/>
                <a:gd name="connsiteY2" fmla="*/ 1794 h 701947"/>
                <a:gd name="connsiteX3" fmla="*/ 1198343 w 2124158"/>
                <a:gd name="connsiteY3" fmla="*/ 106231 h 701947"/>
                <a:gd name="connsiteX4" fmla="*/ 1462863 w 2124158"/>
                <a:gd name="connsiteY4" fmla="*/ 5464 h 701947"/>
                <a:gd name="connsiteX5" fmla="*/ 2124158 w 2124158"/>
                <a:gd name="connsiteY5" fmla="*/ 701947 h 701947"/>
                <a:gd name="connsiteX6" fmla="*/ 1380146 w 2124158"/>
                <a:gd name="connsiteY6" fmla="*/ 552731 h 701947"/>
                <a:gd name="connsiteX7" fmla="*/ 1362930 w 2124158"/>
                <a:gd name="connsiteY7" fmla="*/ 399380 h 701947"/>
                <a:gd name="connsiteX8" fmla="*/ 824099 w 2124158"/>
                <a:gd name="connsiteY8" fmla="*/ 163407 h 701947"/>
                <a:gd name="connsiteX9" fmla="*/ 238816 w 2124158"/>
                <a:gd name="connsiteY9" fmla="*/ 110380 h 701947"/>
                <a:gd name="connsiteX10" fmla="*/ 157377 w 2124158"/>
                <a:gd name="connsiteY10" fmla="*/ 191819 h 701947"/>
                <a:gd name="connsiteX11" fmla="*/ 157377 w 2124158"/>
                <a:gd name="connsiteY11" fmla="*/ 381842 h 701947"/>
                <a:gd name="connsiteX12" fmla="*/ 48792 w 2124158"/>
                <a:gd name="connsiteY12" fmla="*/ 381842 h 701947"/>
                <a:gd name="connsiteX0" fmla="*/ 0 w 2403114"/>
                <a:gd name="connsiteY0" fmla="*/ 108062 h 701947"/>
                <a:gd name="connsiteX1" fmla="*/ 278956 w 2403114"/>
                <a:gd name="connsiteY1" fmla="*/ 85346 h 701947"/>
                <a:gd name="connsiteX2" fmla="*/ 981795 w 2403114"/>
                <a:gd name="connsiteY2" fmla="*/ 1794 h 701947"/>
                <a:gd name="connsiteX3" fmla="*/ 1477299 w 2403114"/>
                <a:gd name="connsiteY3" fmla="*/ 106231 h 701947"/>
                <a:gd name="connsiteX4" fmla="*/ 1741819 w 2403114"/>
                <a:gd name="connsiteY4" fmla="*/ 5464 h 701947"/>
                <a:gd name="connsiteX5" fmla="*/ 2403114 w 2403114"/>
                <a:gd name="connsiteY5" fmla="*/ 701947 h 701947"/>
                <a:gd name="connsiteX6" fmla="*/ 1659102 w 2403114"/>
                <a:gd name="connsiteY6" fmla="*/ 552731 h 701947"/>
                <a:gd name="connsiteX7" fmla="*/ 1641886 w 2403114"/>
                <a:gd name="connsiteY7" fmla="*/ 399380 h 701947"/>
                <a:gd name="connsiteX8" fmla="*/ 1103055 w 2403114"/>
                <a:gd name="connsiteY8" fmla="*/ 163407 h 701947"/>
                <a:gd name="connsiteX9" fmla="*/ 517772 w 2403114"/>
                <a:gd name="connsiteY9" fmla="*/ 110380 h 701947"/>
                <a:gd name="connsiteX10" fmla="*/ 436333 w 2403114"/>
                <a:gd name="connsiteY10" fmla="*/ 191819 h 701947"/>
                <a:gd name="connsiteX11" fmla="*/ 436333 w 2403114"/>
                <a:gd name="connsiteY11" fmla="*/ 381842 h 701947"/>
                <a:gd name="connsiteX12" fmla="*/ 0 w 2403114"/>
                <a:gd name="connsiteY12" fmla="*/ 108062 h 701947"/>
                <a:gd name="connsiteX0" fmla="*/ 9952 w 2413066"/>
                <a:gd name="connsiteY0" fmla="*/ 108062 h 701947"/>
                <a:gd name="connsiteX1" fmla="*/ 288908 w 2413066"/>
                <a:gd name="connsiteY1" fmla="*/ 85346 h 701947"/>
                <a:gd name="connsiteX2" fmla="*/ 991747 w 2413066"/>
                <a:gd name="connsiteY2" fmla="*/ 1794 h 701947"/>
                <a:gd name="connsiteX3" fmla="*/ 1487251 w 2413066"/>
                <a:gd name="connsiteY3" fmla="*/ 106231 h 701947"/>
                <a:gd name="connsiteX4" fmla="*/ 1751771 w 2413066"/>
                <a:gd name="connsiteY4" fmla="*/ 5464 h 701947"/>
                <a:gd name="connsiteX5" fmla="*/ 2413066 w 2413066"/>
                <a:gd name="connsiteY5" fmla="*/ 701947 h 701947"/>
                <a:gd name="connsiteX6" fmla="*/ 1669054 w 2413066"/>
                <a:gd name="connsiteY6" fmla="*/ 552731 h 701947"/>
                <a:gd name="connsiteX7" fmla="*/ 1651838 w 2413066"/>
                <a:gd name="connsiteY7" fmla="*/ 399380 h 701947"/>
                <a:gd name="connsiteX8" fmla="*/ 1113007 w 2413066"/>
                <a:gd name="connsiteY8" fmla="*/ 163407 h 701947"/>
                <a:gd name="connsiteX9" fmla="*/ 527724 w 2413066"/>
                <a:gd name="connsiteY9" fmla="*/ 110380 h 701947"/>
                <a:gd name="connsiteX10" fmla="*/ 446285 w 2413066"/>
                <a:gd name="connsiteY10" fmla="*/ 191819 h 701947"/>
                <a:gd name="connsiteX11" fmla="*/ 0 w 2413066"/>
                <a:gd name="connsiteY11" fmla="*/ 297406 h 701947"/>
                <a:gd name="connsiteX12" fmla="*/ 9952 w 2413066"/>
                <a:gd name="connsiteY12" fmla="*/ 108062 h 701947"/>
                <a:gd name="connsiteX0" fmla="*/ 9952 w 2413066"/>
                <a:gd name="connsiteY0" fmla="*/ 108062 h 701947"/>
                <a:gd name="connsiteX1" fmla="*/ 288908 w 2413066"/>
                <a:gd name="connsiteY1" fmla="*/ 85346 h 701947"/>
                <a:gd name="connsiteX2" fmla="*/ 991747 w 2413066"/>
                <a:gd name="connsiteY2" fmla="*/ 1794 h 701947"/>
                <a:gd name="connsiteX3" fmla="*/ 1487251 w 2413066"/>
                <a:gd name="connsiteY3" fmla="*/ 106231 h 701947"/>
                <a:gd name="connsiteX4" fmla="*/ 1751771 w 2413066"/>
                <a:gd name="connsiteY4" fmla="*/ 5464 h 701947"/>
                <a:gd name="connsiteX5" fmla="*/ 2413066 w 2413066"/>
                <a:gd name="connsiteY5" fmla="*/ 701947 h 701947"/>
                <a:gd name="connsiteX6" fmla="*/ 1669054 w 2413066"/>
                <a:gd name="connsiteY6" fmla="*/ 552731 h 701947"/>
                <a:gd name="connsiteX7" fmla="*/ 1651838 w 2413066"/>
                <a:gd name="connsiteY7" fmla="*/ 399380 h 701947"/>
                <a:gd name="connsiteX8" fmla="*/ 1113007 w 2413066"/>
                <a:gd name="connsiteY8" fmla="*/ 163407 h 701947"/>
                <a:gd name="connsiteX9" fmla="*/ 575447 w 2413066"/>
                <a:gd name="connsiteY9" fmla="*/ 145340 h 701947"/>
                <a:gd name="connsiteX10" fmla="*/ 446285 w 2413066"/>
                <a:gd name="connsiteY10" fmla="*/ 191819 h 701947"/>
                <a:gd name="connsiteX11" fmla="*/ 0 w 2413066"/>
                <a:gd name="connsiteY11" fmla="*/ 297406 h 701947"/>
                <a:gd name="connsiteX12" fmla="*/ 9952 w 2413066"/>
                <a:gd name="connsiteY12" fmla="*/ 108062 h 701947"/>
                <a:gd name="connsiteX0" fmla="*/ 9952 w 2413066"/>
                <a:gd name="connsiteY0" fmla="*/ 108062 h 701947"/>
                <a:gd name="connsiteX1" fmla="*/ 288908 w 2413066"/>
                <a:gd name="connsiteY1" fmla="*/ 85346 h 701947"/>
                <a:gd name="connsiteX2" fmla="*/ 991747 w 2413066"/>
                <a:gd name="connsiteY2" fmla="*/ 1794 h 701947"/>
                <a:gd name="connsiteX3" fmla="*/ 1487251 w 2413066"/>
                <a:gd name="connsiteY3" fmla="*/ 106231 h 701947"/>
                <a:gd name="connsiteX4" fmla="*/ 1751771 w 2413066"/>
                <a:gd name="connsiteY4" fmla="*/ 5464 h 701947"/>
                <a:gd name="connsiteX5" fmla="*/ 2413066 w 2413066"/>
                <a:gd name="connsiteY5" fmla="*/ 701947 h 701947"/>
                <a:gd name="connsiteX6" fmla="*/ 1669054 w 2413066"/>
                <a:gd name="connsiteY6" fmla="*/ 552731 h 701947"/>
                <a:gd name="connsiteX7" fmla="*/ 1651838 w 2413066"/>
                <a:gd name="connsiteY7" fmla="*/ 399380 h 701947"/>
                <a:gd name="connsiteX8" fmla="*/ 1113007 w 2413066"/>
                <a:gd name="connsiteY8" fmla="*/ 163407 h 701947"/>
                <a:gd name="connsiteX9" fmla="*/ 446285 w 2413066"/>
                <a:gd name="connsiteY9" fmla="*/ 191819 h 701947"/>
                <a:gd name="connsiteX10" fmla="*/ 0 w 2413066"/>
                <a:gd name="connsiteY10" fmla="*/ 297406 h 701947"/>
                <a:gd name="connsiteX11" fmla="*/ 9952 w 2413066"/>
                <a:gd name="connsiteY11" fmla="*/ 108062 h 701947"/>
                <a:gd name="connsiteX0" fmla="*/ 9952 w 2413066"/>
                <a:gd name="connsiteY0" fmla="*/ 106268 h 700153"/>
                <a:gd name="connsiteX1" fmla="*/ 991747 w 2413066"/>
                <a:gd name="connsiteY1" fmla="*/ 0 h 700153"/>
                <a:gd name="connsiteX2" fmla="*/ 1487251 w 2413066"/>
                <a:gd name="connsiteY2" fmla="*/ 104437 h 700153"/>
                <a:gd name="connsiteX3" fmla="*/ 1751771 w 2413066"/>
                <a:gd name="connsiteY3" fmla="*/ 3670 h 700153"/>
                <a:gd name="connsiteX4" fmla="*/ 2413066 w 2413066"/>
                <a:gd name="connsiteY4" fmla="*/ 700153 h 700153"/>
                <a:gd name="connsiteX5" fmla="*/ 1669054 w 2413066"/>
                <a:gd name="connsiteY5" fmla="*/ 550937 h 700153"/>
                <a:gd name="connsiteX6" fmla="*/ 1651838 w 2413066"/>
                <a:gd name="connsiteY6" fmla="*/ 397586 h 700153"/>
                <a:gd name="connsiteX7" fmla="*/ 1113007 w 2413066"/>
                <a:gd name="connsiteY7" fmla="*/ 161613 h 700153"/>
                <a:gd name="connsiteX8" fmla="*/ 446285 w 2413066"/>
                <a:gd name="connsiteY8" fmla="*/ 190025 h 700153"/>
                <a:gd name="connsiteX9" fmla="*/ 0 w 2413066"/>
                <a:gd name="connsiteY9" fmla="*/ 295612 h 700153"/>
                <a:gd name="connsiteX10" fmla="*/ 9952 w 2413066"/>
                <a:gd name="connsiteY10" fmla="*/ 106268 h 700153"/>
                <a:gd name="connsiteX0" fmla="*/ 0 w 2527000"/>
                <a:gd name="connsiteY0" fmla="*/ 0 h 762105"/>
                <a:gd name="connsiteX1" fmla="*/ 1105681 w 2527000"/>
                <a:gd name="connsiteY1" fmla="*/ 61952 h 762105"/>
                <a:gd name="connsiteX2" fmla="*/ 1601185 w 2527000"/>
                <a:gd name="connsiteY2" fmla="*/ 166389 h 762105"/>
                <a:gd name="connsiteX3" fmla="*/ 1865705 w 2527000"/>
                <a:gd name="connsiteY3" fmla="*/ 65622 h 762105"/>
                <a:gd name="connsiteX4" fmla="*/ 2527000 w 2527000"/>
                <a:gd name="connsiteY4" fmla="*/ 762105 h 762105"/>
                <a:gd name="connsiteX5" fmla="*/ 1782988 w 2527000"/>
                <a:gd name="connsiteY5" fmla="*/ 612889 h 762105"/>
                <a:gd name="connsiteX6" fmla="*/ 1765772 w 2527000"/>
                <a:gd name="connsiteY6" fmla="*/ 459538 h 762105"/>
                <a:gd name="connsiteX7" fmla="*/ 1226941 w 2527000"/>
                <a:gd name="connsiteY7" fmla="*/ 223565 h 762105"/>
                <a:gd name="connsiteX8" fmla="*/ 560219 w 2527000"/>
                <a:gd name="connsiteY8" fmla="*/ 251977 h 762105"/>
                <a:gd name="connsiteX9" fmla="*/ 113934 w 2527000"/>
                <a:gd name="connsiteY9" fmla="*/ 357564 h 762105"/>
                <a:gd name="connsiteX10" fmla="*/ 0 w 2527000"/>
                <a:gd name="connsiteY10" fmla="*/ 0 h 762105"/>
                <a:gd name="connsiteX0" fmla="*/ 65015 w 2592015"/>
                <a:gd name="connsiteY0" fmla="*/ 0 h 762105"/>
                <a:gd name="connsiteX1" fmla="*/ 1170696 w 2592015"/>
                <a:gd name="connsiteY1" fmla="*/ 61952 h 762105"/>
                <a:gd name="connsiteX2" fmla="*/ 1666200 w 2592015"/>
                <a:gd name="connsiteY2" fmla="*/ 166389 h 762105"/>
                <a:gd name="connsiteX3" fmla="*/ 1930720 w 2592015"/>
                <a:gd name="connsiteY3" fmla="*/ 65622 h 762105"/>
                <a:gd name="connsiteX4" fmla="*/ 2592015 w 2592015"/>
                <a:gd name="connsiteY4" fmla="*/ 762105 h 762105"/>
                <a:gd name="connsiteX5" fmla="*/ 1848003 w 2592015"/>
                <a:gd name="connsiteY5" fmla="*/ 612889 h 762105"/>
                <a:gd name="connsiteX6" fmla="*/ 1830787 w 2592015"/>
                <a:gd name="connsiteY6" fmla="*/ 459538 h 762105"/>
                <a:gd name="connsiteX7" fmla="*/ 1291956 w 2592015"/>
                <a:gd name="connsiteY7" fmla="*/ 223565 h 762105"/>
                <a:gd name="connsiteX8" fmla="*/ 625234 w 2592015"/>
                <a:gd name="connsiteY8" fmla="*/ 251977 h 762105"/>
                <a:gd name="connsiteX9" fmla="*/ 0 w 2592015"/>
                <a:gd name="connsiteY9" fmla="*/ 264642 h 762105"/>
                <a:gd name="connsiteX10" fmla="*/ 65015 w 2592015"/>
                <a:gd name="connsiteY10" fmla="*/ 0 h 762105"/>
                <a:gd name="connsiteX0" fmla="*/ 65015 w 2592015"/>
                <a:gd name="connsiteY0" fmla="*/ 0 h 762105"/>
                <a:gd name="connsiteX1" fmla="*/ 1170696 w 2592015"/>
                <a:gd name="connsiteY1" fmla="*/ 61952 h 762105"/>
                <a:gd name="connsiteX2" fmla="*/ 1666200 w 2592015"/>
                <a:gd name="connsiteY2" fmla="*/ 166389 h 762105"/>
                <a:gd name="connsiteX3" fmla="*/ 1930720 w 2592015"/>
                <a:gd name="connsiteY3" fmla="*/ 65622 h 762105"/>
                <a:gd name="connsiteX4" fmla="*/ 2592015 w 2592015"/>
                <a:gd name="connsiteY4" fmla="*/ 762105 h 762105"/>
                <a:gd name="connsiteX5" fmla="*/ 1848003 w 2592015"/>
                <a:gd name="connsiteY5" fmla="*/ 612889 h 762105"/>
                <a:gd name="connsiteX6" fmla="*/ 1830787 w 2592015"/>
                <a:gd name="connsiteY6" fmla="*/ 459538 h 762105"/>
                <a:gd name="connsiteX7" fmla="*/ 1291956 w 2592015"/>
                <a:gd name="connsiteY7" fmla="*/ 223565 h 762105"/>
                <a:gd name="connsiteX8" fmla="*/ 625234 w 2592015"/>
                <a:gd name="connsiteY8" fmla="*/ 251977 h 762105"/>
                <a:gd name="connsiteX9" fmla="*/ 0 w 2592015"/>
                <a:gd name="connsiteY9" fmla="*/ 264642 h 762105"/>
                <a:gd name="connsiteX10" fmla="*/ 65015 w 2592015"/>
                <a:gd name="connsiteY10" fmla="*/ 0 h 762105"/>
                <a:gd name="connsiteX0" fmla="*/ 65015 w 2592015"/>
                <a:gd name="connsiteY0" fmla="*/ 0 h 762105"/>
                <a:gd name="connsiteX1" fmla="*/ 1170696 w 2592015"/>
                <a:gd name="connsiteY1" fmla="*/ 61952 h 762105"/>
                <a:gd name="connsiteX2" fmla="*/ 1666200 w 2592015"/>
                <a:gd name="connsiteY2" fmla="*/ 166389 h 762105"/>
                <a:gd name="connsiteX3" fmla="*/ 1930720 w 2592015"/>
                <a:gd name="connsiteY3" fmla="*/ 65622 h 762105"/>
                <a:gd name="connsiteX4" fmla="*/ 2592015 w 2592015"/>
                <a:gd name="connsiteY4" fmla="*/ 762105 h 762105"/>
                <a:gd name="connsiteX5" fmla="*/ 1848003 w 2592015"/>
                <a:gd name="connsiteY5" fmla="*/ 612889 h 762105"/>
                <a:gd name="connsiteX6" fmla="*/ 1843597 w 2592015"/>
                <a:gd name="connsiteY6" fmla="*/ 739950 h 762105"/>
                <a:gd name="connsiteX7" fmla="*/ 1830787 w 2592015"/>
                <a:gd name="connsiteY7" fmla="*/ 459538 h 762105"/>
                <a:gd name="connsiteX8" fmla="*/ 1291956 w 2592015"/>
                <a:gd name="connsiteY8" fmla="*/ 223565 h 762105"/>
                <a:gd name="connsiteX9" fmla="*/ 625234 w 2592015"/>
                <a:gd name="connsiteY9" fmla="*/ 251977 h 762105"/>
                <a:gd name="connsiteX10" fmla="*/ 0 w 2592015"/>
                <a:gd name="connsiteY10" fmla="*/ 264642 h 762105"/>
                <a:gd name="connsiteX11" fmla="*/ 65015 w 2592015"/>
                <a:gd name="connsiteY11" fmla="*/ 0 h 762105"/>
                <a:gd name="connsiteX0" fmla="*/ 65015 w 2592015"/>
                <a:gd name="connsiteY0" fmla="*/ 0 h 762105"/>
                <a:gd name="connsiteX1" fmla="*/ 1170696 w 2592015"/>
                <a:gd name="connsiteY1" fmla="*/ 61952 h 762105"/>
                <a:gd name="connsiteX2" fmla="*/ 1666200 w 2592015"/>
                <a:gd name="connsiteY2" fmla="*/ 166389 h 762105"/>
                <a:gd name="connsiteX3" fmla="*/ 1930720 w 2592015"/>
                <a:gd name="connsiteY3" fmla="*/ 65622 h 762105"/>
                <a:gd name="connsiteX4" fmla="*/ 2592015 w 2592015"/>
                <a:gd name="connsiteY4" fmla="*/ 762105 h 762105"/>
                <a:gd name="connsiteX5" fmla="*/ 1843597 w 2592015"/>
                <a:gd name="connsiteY5" fmla="*/ 739950 h 762105"/>
                <a:gd name="connsiteX6" fmla="*/ 1830787 w 2592015"/>
                <a:gd name="connsiteY6" fmla="*/ 459538 h 762105"/>
                <a:gd name="connsiteX7" fmla="*/ 1291956 w 2592015"/>
                <a:gd name="connsiteY7" fmla="*/ 223565 h 762105"/>
                <a:gd name="connsiteX8" fmla="*/ 625234 w 2592015"/>
                <a:gd name="connsiteY8" fmla="*/ 251977 h 762105"/>
                <a:gd name="connsiteX9" fmla="*/ 0 w 2592015"/>
                <a:gd name="connsiteY9" fmla="*/ 264642 h 762105"/>
                <a:gd name="connsiteX10" fmla="*/ 65015 w 2592015"/>
                <a:gd name="connsiteY10" fmla="*/ 0 h 762105"/>
                <a:gd name="connsiteX0" fmla="*/ 65015 w 2592015"/>
                <a:gd name="connsiteY0" fmla="*/ 0 h 762105"/>
                <a:gd name="connsiteX1" fmla="*/ 1170696 w 2592015"/>
                <a:gd name="connsiteY1" fmla="*/ 61952 h 762105"/>
                <a:gd name="connsiteX2" fmla="*/ 1666200 w 2592015"/>
                <a:gd name="connsiteY2" fmla="*/ 166389 h 762105"/>
                <a:gd name="connsiteX3" fmla="*/ 1930720 w 2592015"/>
                <a:gd name="connsiteY3" fmla="*/ 65622 h 762105"/>
                <a:gd name="connsiteX4" fmla="*/ 2592015 w 2592015"/>
                <a:gd name="connsiteY4" fmla="*/ 762105 h 762105"/>
                <a:gd name="connsiteX5" fmla="*/ 1843597 w 2592015"/>
                <a:gd name="connsiteY5" fmla="*/ 739950 h 762105"/>
                <a:gd name="connsiteX6" fmla="*/ 1830787 w 2592015"/>
                <a:gd name="connsiteY6" fmla="*/ 459538 h 762105"/>
                <a:gd name="connsiteX7" fmla="*/ 1291956 w 2592015"/>
                <a:gd name="connsiteY7" fmla="*/ 223565 h 762105"/>
                <a:gd name="connsiteX8" fmla="*/ 530146 w 2592015"/>
                <a:gd name="connsiteY8" fmla="*/ 205895 h 762105"/>
                <a:gd name="connsiteX9" fmla="*/ 0 w 2592015"/>
                <a:gd name="connsiteY9" fmla="*/ 264642 h 762105"/>
                <a:gd name="connsiteX10" fmla="*/ 65015 w 2592015"/>
                <a:gd name="connsiteY10" fmla="*/ 0 h 762105"/>
                <a:gd name="connsiteX0" fmla="*/ 65015 w 2592015"/>
                <a:gd name="connsiteY0" fmla="*/ 0 h 762105"/>
                <a:gd name="connsiteX1" fmla="*/ 1170696 w 2592015"/>
                <a:gd name="connsiteY1" fmla="*/ 61952 h 762105"/>
                <a:gd name="connsiteX2" fmla="*/ 1666200 w 2592015"/>
                <a:gd name="connsiteY2" fmla="*/ 166389 h 762105"/>
                <a:gd name="connsiteX3" fmla="*/ 1930720 w 2592015"/>
                <a:gd name="connsiteY3" fmla="*/ 65622 h 762105"/>
                <a:gd name="connsiteX4" fmla="*/ 2592015 w 2592015"/>
                <a:gd name="connsiteY4" fmla="*/ 762105 h 762105"/>
                <a:gd name="connsiteX5" fmla="*/ 1843597 w 2592015"/>
                <a:gd name="connsiteY5" fmla="*/ 739950 h 762105"/>
                <a:gd name="connsiteX6" fmla="*/ 1830787 w 2592015"/>
                <a:gd name="connsiteY6" fmla="*/ 459538 h 762105"/>
                <a:gd name="connsiteX7" fmla="*/ 1291956 w 2592015"/>
                <a:gd name="connsiteY7" fmla="*/ 223565 h 762105"/>
                <a:gd name="connsiteX8" fmla="*/ 530146 w 2592015"/>
                <a:gd name="connsiteY8" fmla="*/ 205895 h 762105"/>
                <a:gd name="connsiteX9" fmla="*/ 0 w 2592015"/>
                <a:gd name="connsiteY9" fmla="*/ 264642 h 762105"/>
                <a:gd name="connsiteX10" fmla="*/ 65015 w 2592015"/>
                <a:gd name="connsiteY10" fmla="*/ 0 h 762105"/>
                <a:gd name="connsiteX0" fmla="*/ 86903 w 2613903"/>
                <a:gd name="connsiteY0" fmla="*/ 0 h 787252"/>
                <a:gd name="connsiteX1" fmla="*/ 1192584 w 2613903"/>
                <a:gd name="connsiteY1" fmla="*/ 61952 h 787252"/>
                <a:gd name="connsiteX2" fmla="*/ 1688088 w 2613903"/>
                <a:gd name="connsiteY2" fmla="*/ 166389 h 787252"/>
                <a:gd name="connsiteX3" fmla="*/ 1952608 w 2613903"/>
                <a:gd name="connsiteY3" fmla="*/ 65622 h 787252"/>
                <a:gd name="connsiteX4" fmla="*/ 2613903 w 2613903"/>
                <a:gd name="connsiteY4" fmla="*/ 762105 h 787252"/>
                <a:gd name="connsiteX5" fmla="*/ 1865485 w 2613903"/>
                <a:gd name="connsiteY5" fmla="*/ 739950 h 787252"/>
                <a:gd name="connsiteX6" fmla="*/ 1852675 w 2613903"/>
                <a:gd name="connsiteY6" fmla="*/ 459538 h 787252"/>
                <a:gd name="connsiteX7" fmla="*/ 1313844 w 2613903"/>
                <a:gd name="connsiteY7" fmla="*/ 223565 h 787252"/>
                <a:gd name="connsiteX8" fmla="*/ 552034 w 2613903"/>
                <a:gd name="connsiteY8" fmla="*/ 205895 h 787252"/>
                <a:gd name="connsiteX9" fmla="*/ 0 w 2613903"/>
                <a:gd name="connsiteY9" fmla="*/ 787252 h 787252"/>
                <a:gd name="connsiteX10" fmla="*/ 86903 w 2613903"/>
                <a:gd name="connsiteY10" fmla="*/ 0 h 787252"/>
                <a:gd name="connsiteX0" fmla="*/ 86903 w 2613903"/>
                <a:gd name="connsiteY0" fmla="*/ 0 h 787252"/>
                <a:gd name="connsiteX1" fmla="*/ 1192584 w 2613903"/>
                <a:gd name="connsiteY1" fmla="*/ 61952 h 787252"/>
                <a:gd name="connsiteX2" fmla="*/ 1688088 w 2613903"/>
                <a:gd name="connsiteY2" fmla="*/ 166389 h 787252"/>
                <a:gd name="connsiteX3" fmla="*/ 1952608 w 2613903"/>
                <a:gd name="connsiteY3" fmla="*/ 65622 h 787252"/>
                <a:gd name="connsiteX4" fmla="*/ 2613903 w 2613903"/>
                <a:gd name="connsiteY4" fmla="*/ 762105 h 787252"/>
                <a:gd name="connsiteX5" fmla="*/ 1865485 w 2613903"/>
                <a:gd name="connsiteY5" fmla="*/ 739950 h 787252"/>
                <a:gd name="connsiteX6" fmla="*/ 1852675 w 2613903"/>
                <a:gd name="connsiteY6" fmla="*/ 459538 h 787252"/>
                <a:gd name="connsiteX7" fmla="*/ 1313844 w 2613903"/>
                <a:gd name="connsiteY7" fmla="*/ 223565 h 787252"/>
                <a:gd name="connsiteX8" fmla="*/ 622492 w 2613903"/>
                <a:gd name="connsiteY8" fmla="*/ 436784 h 787252"/>
                <a:gd name="connsiteX9" fmla="*/ 0 w 2613903"/>
                <a:gd name="connsiteY9" fmla="*/ 787252 h 787252"/>
                <a:gd name="connsiteX10" fmla="*/ 86903 w 2613903"/>
                <a:gd name="connsiteY10" fmla="*/ 0 h 787252"/>
                <a:gd name="connsiteX0" fmla="*/ 0 w 2637987"/>
                <a:gd name="connsiteY0" fmla="*/ 410662 h 725300"/>
                <a:gd name="connsiteX1" fmla="*/ 1216668 w 2637987"/>
                <a:gd name="connsiteY1" fmla="*/ 0 h 725300"/>
                <a:gd name="connsiteX2" fmla="*/ 1712172 w 2637987"/>
                <a:gd name="connsiteY2" fmla="*/ 104437 h 725300"/>
                <a:gd name="connsiteX3" fmla="*/ 1976692 w 2637987"/>
                <a:gd name="connsiteY3" fmla="*/ 3670 h 725300"/>
                <a:gd name="connsiteX4" fmla="*/ 2637987 w 2637987"/>
                <a:gd name="connsiteY4" fmla="*/ 700153 h 725300"/>
                <a:gd name="connsiteX5" fmla="*/ 1889569 w 2637987"/>
                <a:gd name="connsiteY5" fmla="*/ 677998 h 725300"/>
                <a:gd name="connsiteX6" fmla="*/ 1876759 w 2637987"/>
                <a:gd name="connsiteY6" fmla="*/ 397586 h 725300"/>
                <a:gd name="connsiteX7" fmla="*/ 1337928 w 2637987"/>
                <a:gd name="connsiteY7" fmla="*/ 161613 h 725300"/>
                <a:gd name="connsiteX8" fmla="*/ 646576 w 2637987"/>
                <a:gd name="connsiteY8" fmla="*/ 374832 h 725300"/>
                <a:gd name="connsiteX9" fmla="*/ 24084 w 2637987"/>
                <a:gd name="connsiteY9" fmla="*/ 725300 h 725300"/>
                <a:gd name="connsiteX10" fmla="*/ 0 w 2637987"/>
                <a:gd name="connsiteY10" fmla="*/ 410662 h 725300"/>
                <a:gd name="connsiteX0" fmla="*/ 0 w 2764652"/>
                <a:gd name="connsiteY0" fmla="*/ 410662 h 725300"/>
                <a:gd name="connsiteX1" fmla="*/ 1216668 w 2764652"/>
                <a:gd name="connsiteY1" fmla="*/ 0 h 725300"/>
                <a:gd name="connsiteX2" fmla="*/ 1712172 w 2764652"/>
                <a:gd name="connsiteY2" fmla="*/ 104437 h 725300"/>
                <a:gd name="connsiteX3" fmla="*/ 1976692 w 2764652"/>
                <a:gd name="connsiteY3" fmla="*/ 3670 h 725300"/>
                <a:gd name="connsiteX4" fmla="*/ 2764652 w 2764652"/>
                <a:gd name="connsiteY4" fmla="*/ 650374 h 725300"/>
                <a:gd name="connsiteX5" fmla="*/ 1889569 w 2764652"/>
                <a:gd name="connsiteY5" fmla="*/ 677998 h 725300"/>
                <a:gd name="connsiteX6" fmla="*/ 1876759 w 2764652"/>
                <a:gd name="connsiteY6" fmla="*/ 397586 h 725300"/>
                <a:gd name="connsiteX7" fmla="*/ 1337928 w 2764652"/>
                <a:gd name="connsiteY7" fmla="*/ 161613 h 725300"/>
                <a:gd name="connsiteX8" fmla="*/ 646576 w 2764652"/>
                <a:gd name="connsiteY8" fmla="*/ 374832 h 725300"/>
                <a:gd name="connsiteX9" fmla="*/ 24084 w 2764652"/>
                <a:gd name="connsiteY9" fmla="*/ 725300 h 725300"/>
                <a:gd name="connsiteX10" fmla="*/ 0 w 2764652"/>
                <a:gd name="connsiteY10" fmla="*/ 410662 h 72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4652" h="725300">
                  <a:moveTo>
                    <a:pt x="0" y="410662"/>
                  </a:moveTo>
                  <a:lnTo>
                    <a:pt x="1216668" y="0"/>
                  </a:lnTo>
                  <a:lnTo>
                    <a:pt x="1712172" y="104437"/>
                  </a:lnTo>
                  <a:cubicBezTo>
                    <a:pt x="1823155" y="93171"/>
                    <a:pt x="1912079" y="259970"/>
                    <a:pt x="1976692" y="3670"/>
                  </a:cubicBezTo>
                  <a:lnTo>
                    <a:pt x="2764652" y="650374"/>
                  </a:lnTo>
                  <a:lnTo>
                    <a:pt x="1889569" y="677998"/>
                  </a:lnTo>
                  <a:cubicBezTo>
                    <a:pt x="1886700" y="652439"/>
                    <a:pt x="1968699" y="483650"/>
                    <a:pt x="1876759" y="397586"/>
                  </a:cubicBezTo>
                  <a:cubicBezTo>
                    <a:pt x="1784819" y="311522"/>
                    <a:pt x="1538853" y="196206"/>
                    <a:pt x="1337928" y="161613"/>
                  </a:cubicBezTo>
                  <a:lnTo>
                    <a:pt x="646576" y="374832"/>
                  </a:lnTo>
                  <a:lnTo>
                    <a:pt x="24084" y="725300"/>
                  </a:lnTo>
                  <a:lnTo>
                    <a:pt x="0" y="410662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414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6907" y="-15248"/>
            <a:ext cx="12642902" cy="687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emhörning 5"/>
          <p:cNvSpPr/>
          <p:nvPr/>
        </p:nvSpPr>
        <p:spPr>
          <a:xfrm rot="11857742">
            <a:off x="8620745" y="4437740"/>
            <a:ext cx="2865049" cy="4330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712834" y="588044"/>
            <a:ext cx="799988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dirty="0" smtClean="0"/>
              <a:t>If, </a:t>
            </a:r>
            <a:r>
              <a:rPr lang="sv-SE" dirty="0" err="1" smtClean="0"/>
              <a:t>mooring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the </a:t>
            </a:r>
            <a:r>
              <a:rPr lang="sv-SE" dirty="0" err="1" smtClean="0"/>
              <a:t>bow</a:t>
            </a:r>
            <a:r>
              <a:rPr lang="sv-SE" dirty="0" smtClean="0"/>
              <a:t> </a:t>
            </a:r>
            <a:r>
              <a:rPr lang="sv-SE" dirty="0" err="1" smtClean="0"/>
              <a:t>out</a:t>
            </a:r>
            <a:r>
              <a:rPr lang="sv-SE" dirty="0" smtClean="0"/>
              <a:t>, the </a:t>
            </a:r>
            <a:r>
              <a:rPr lang="sv-SE" dirty="0" err="1" smtClean="0"/>
              <a:t>yellowed</a:t>
            </a:r>
            <a:r>
              <a:rPr lang="sv-SE" dirty="0" smtClean="0"/>
              <a:t> </a:t>
            </a:r>
            <a:r>
              <a:rPr lang="sv-SE" dirty="0" err="1" smtClean="0"/>
              <a:t>marked</a:t>
            </a:r>
            <a:r>
              <a:rPr lang="sv-SE" dirty="0" smtClean="0"/>
              <a:t> area </a:t>
            </a:r>
            <a:r>
              <a:rPr lang="sv-SE" dirty="0" err="1" smtClean="0"/>
              <a:t>have</a:t>
            </a:r>
            <a:r>
              <a:rPr lang="sv-SE" dirty="0" smtClean="0"/>
              <a:t> an diameter </a:t>
            </a:r>
            <a:r>
              <a:rPr lang="sv-SE" dirty="0" err="1" smtClean="0"/>
              <a:t>of</a:t>
            </a:r>
            <a:r>
              <a:rPr lang="sv-SE" dirty="0" smtClean="0"/>
              <a:t> 340 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236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7 0.01875 C -0.00243 -0.00671 -0.13073 -0.11041 -0.21598 -0.13403 C -0.30122 -0.15764 -0.41823 -0.125 -0.47153 -0.12268 " pathEditMode="relative" rAng="0" ptsTypes="ft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-88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accel="18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500000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4504</TotalTime>
  <Words>670</Words>
  <Application>Microsoft Office PowerPoint</Application>
  <PresentationFormat>Bildspel på skärmen (4:3)</PresentationFormat>
  <Paragraphs>47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Office-tema</vt:lpstr>
      <vt:lpstr>PowerPoint-presentation</vt:lpstr>
      <vt:lpstr>Mooring operation at Stockholm Ström</vt:lpstr>
      <vt:lpstr>The anchor system is similar, as the offshore industry use for mooring in open waters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Sjöfartsverket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Berggren, Johan</dc:creator>
  <cp:lastModifiedBy>Sjöberg, Johan</cp:lastModifiedBy>
  <cp:revision>85</cp:revision>
  <dcterms:created xsi:type="dcterms:W3CDTF">2016-05-14T13:33:20Z</dcterms:created>
  <dcterms:modified xsi:type="dcterms:W3CDTF">2021-02-25T08:40:04Z</dcterms:modified>
</cp:coreProperties>
</file>